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95D"/>
    <a:srgbClr val="CDBFBA"/>
    <a:srgbClr val="D9B28B"/>
    <a:srgbClr val="E6F2DE"/>
    <a:srgbClr val="D8EACC"/>
    <a:srgbClr val="C68C52"/>
    <a:srgbClr val="C3D12A"/>
    <a:srgbClr val="FFFDF7"/>
    <a:srgbClr val="91D143"/>
    <a:srgbClr val="82B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ECD0D3-14CC-4A81-A460-3953FDFFCFBC}" v="15" dt="2023-05-11T12:24:56.343"/>
  </p1510:revLst>
</p1510:revInfo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3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宮崎　愛生" userId="346d0ce7-2af4-4479-9cdf-fb1743f7b98d" providerId="ADAL" clId="{F5ECD0D3-14CC-4A81-A460-3953FDFFCFBC}"/>
    <pc:docChg chg="undo custSel modSld">
      <pc:chgData name="宮崎　愛生" userId="346d0ce7-2af4-4479-9cdf-fb1743f7b98d" providerId="ADAL" clId="{F5ECD0D3-14CC-4A81-A460-3953FDFFCFBC}" dt="2023-05-11T12:26:58.816" v="82" actId="732"/>
      <pc:docMkLst>
        <pc:docMk/>
      </pc:docMkLst>
      <pc:sldChg chg="addSp delSp modSp mod">
        <pc:chgData name="宮崎　愛生" userId="346d0ce7-2af4-4479-9cdf-fb1743f7b98d" providerId="ADAL" clId="{F5ECD0D3-14CC-4A81-A460-3953FDFFCFBC}" dt="2023-05-11T12:20:47.316" v="39"/>
        <pc:sldMkLst>
          <pc:docMk/>
          <pc:sldMk cId="1324293646" sldId="256"/>
        </pc:sldMkLst>
        <pc:spChg chg="del">
          <ac:chgData name="宮崎　愛生" userId="346d0ce7-2af4-4479-9cdf-fb1743f7b98d" providerId="ADAL" clId="{F5ECD0D3-14CC-4A81-A460-3953FDFFCFBC}" dt="2023-05-11T12:20:31.178" v="36" actId="478"/>
          <ac:spMkLst>
            <pc:docMk/>
            <pc:sldMk cId="1324293646" sldId="256"/>
            <ac:spMk id="18" creationId="{AACF43BC-BA0E-4958-A388-F89EBCCA5DFE}"/>
          </ac:spMkLst>
        </pc:spChg>
        <pc:spChg chg="add mod">
          <ac:chgData name="宮崎　愛生" userId="346d0ce7-2af4-4479-9cdf-fb1743f7b98d" providerId="ADAL" clId="{F5ECD0D3-14CC-4A81-A460-3953FDFFCFBC}" dt="2023-05-11T12:20:31.410" v="37"/>
          <ac:spMkLst>
            <pc:docMk/>
            <pc:sldMk cId="1324293646" sldId="256"/>
            <ac:spMk id="26" creationId="{A57D0520-8FDC-4D28-BAB3-37468EEA0C65}"/>
          </ac:spMkLst>
        </pc:spChg>
        <pc:picChg chg="del">
          <ac:chgData name="宮崎　愛生" userId="346d0ce7-2af4-4479-9cdf-fb1743f7b98d" providerId="ADAL" clId="{F5ECD0D3-14CC-4A81-A460-3953FDFFCFBC}" dt="2023-05-11T12:20:39.337" v="38" actId="478"/>
          <ac:picMkLst>
            <pc:docMk/>
            <pc:sldMk cId="1324293646" sldId="256"/>
            <ac:picMk id="20" creationId="{59594755-CC55-4AFC-9317-5BCA20A4B62E}"/>
          </ac:picMkLst>
        </pc:picChg>
        <pc:picChg chg="del">
          <ac:chgData name="宮崎　愛生" userId="346d0ce7-2af4-4479-9cdf-fb1743f7b98d" providerId="ADAL" clId="{F5ECD0D3-14CC-4A81-A460-3953FDFFCFBC}" dt="2023-05-11T12:20:39.337" v="38" actId="478"/>
          <ac:picMkLst>
            <pc:docMk/>
            <pc:sldMk cId="1324293646" sldId="256"/>
            <ac:picMk id="21" creationId="{22EEFF49-6290-48C9-AEA9-E9C8A3403D53}"/>
          </ac:picMkLst>
        </pc:picChg>
        <pc:picChg chg="del">
          <ac:chgData name="宮崎　愛生" userId="346d0ce7-2af4-4479-9cdf-fb1743f7b98d" providerId="ADAL" clId="{F5ECD0D3-14CC-4A81-A460-3953FDFFCFBC}" dt="2023-05-11T12:20:39.337" v="38" actId="478"/>
          <ac:picMkLst>
            <pc:docMk/>
            <pc:sldMk cId="1324293646" sldId="256"/>
            <ac:picMk id="22" creationId="{77E760F0-2A4C-4FCC-972B-CB4722440046}"/>
          </ac:picMkLst>
        </pc:picChg>
        <pc:picChg chg="del">
          <ac:chgData name="宮崎　愛生" userId="346d0ce7-2af4-4479-9cdf-fb1743f7b98d" providerId="ADAL" clId="{F5ECD0D3-14CC-4A81-A460-3953FDFFCFBC}" dt="2023-05-11T12:20:39.337" v="38" actId="478"/>
          <ac:picMkLst>
            <pc:docMk/>
            <pc:sldMk cId="1324293646" sldId="256"/>
            <ac:picMk id="23" creationId="{AE999AB9-592F-4893-96AB-C8446334C947}"/>
          </ac:picMkLst>
        </pc:picChg>
        <pc:picChg chg="del">
          <ac:chgData name="宮崎　愛生" userId="346d0ce7-2af4-4479-9cdf-fb1743f7b98d" providerId="ADAL" clId="{F5ECD0D3-14CC-4A81-A460-3953FDFFCFBC}" dt="2023-05-11T12:20:39.337" v="38" actId="478"/>
          <ac:picMkLst>
            <pc:docMk/>
            <pc:sldMk cId="1324293646" sldId="256"/>
            <ac:picMk id="24" creationId="{91E4FED0-7AA9-4F3C-8788-D671955BA4BB}"/>
          </ac:picMkLst>
        </pc:picChg>
        <pc:picChg chg="add mod">
          <ac:chgData name="宮崎　愛生" userId="346d0ce7-2af4-4479-9cdf-fb1743f7b98d" providerId="ADAL" clId="{F5ECD0D3-14CC-4A81-A460-3953FDFFCFBC}" dt="2023-05-11T12:20:47.316" v="39"/>
          <ac:picMkLst>
            <pc:docMk/>
            <pc:sldMk cId="1324293646" sldId="256"/>
            <ac:picMk id="27" creationId="{7C3A221F-9353-44F8-B17C-9756500B12DF}"/>
          </ac:picMkLst>
        </pc:picChg>
        <pc:picChg chg="add mod">
          <ac:chgData name="宮崎　愛生" userId="346d0ce7-2af4-4479-9cdf-fb1743f7b98d" providerId="ADAL" clId="{F5ECD0D3-14CC-4A81-A460-3953FDFFCFBC}" dt="2023-05-11T12:20:47.316" v="39"/>
          <ac:picMkLst>
            <pc:docMk/>
            <pc:sldMk cId="1324293646" sldId="256"/>
            <ac:picMk id="28" creationId="{4BBD249C-1000-4322-B3EE-A4A85EBB8998}"/>
          </ac:picMkLst>
        </pc:picChg>
        <pc:picChg chg="add mod">
          <ac:chgData name="宮崎　愛生" userId="346d0ce7-2af4-4479-9cdf-fb1743f7b98d" providerId="ADAL" clId="{F5ECD0D3-14CC-4A81-A460-3953FDFFCFBC}" dt="2023-05-11T12:20:47.316" v="39"/>
          <ac:picMkLst>
            <pc:docMk/>
            <pc:sldMk cId="1324293646" sldId="256"/>
            <ac:picMk id="29" creationId="{6A11958C-5E9C-4132-8EDE-3D1B9922B24F}"/>
          </ac:picMkLst>
        </pc:picChg>
        <pc:picChg chg="add mod">
          <ac:chgData name="宮崎　愛生" userId="346d0ce7-2af4-4479-9cdf-fb1743f7b98d" providerId="ADAL" clId="{F5ECD0D3-14CC-4A81-A460-3953FDFFCFBC}" dt="2023-05-11T12:20:47.316" v="39"/>
          <ac:picMkLst>
            <pc:docMk/>
            <pc:sldMk cId="1324293646" sldId="256"/>
            <ac:picMk id="30" creationId="{7F6C46F4-E8FF-4517-8292-5115D9154AEF}"/>
          </ac:picMkLst>
        </pc:picChg>
        <pc:picChg chg="add mod">
          <ac:chgData name="宮崎　愛生" userId="346d0ce7-2af4-4479-9cdf-fb1743f7b98d" providerId="ADAL" clId="{F5ECD0D3-14CC-4A81-A460-3953FDFFCFBC}" dt="2023-05-11T12:20:47.316" v="39"/>
          <ac:picMkLst>
            <pc:docMk/>
            <pc:sldMk cId="1324293646" sldId="256"/>
            <ac:picMk id="31" creationId="{75C5CB4E-E077-4557-85AC-39B95145CF7C}"/>
          </ac:picMkLst>
        </pc:picChg>
      </pc:sldChg>
      <pc:sldChg chg="addSp delSp modSp mod">
        <pc:chgData name="宮崎　愛生" userId="346d0ce7-2af4-4479-9cdf-fb1743f7b98d" providerId="ADAL" clId="{F5ECD0D3-14CC-4A81-A460-3953FDFFCFBC}" dt="2023-05-11T12:26:58.816" v="82" actId="732"/>
        <pc:sldMkLst>
          <pc:docMk/>
          <pc:sldMk cId="2892856774" sldId="257"/>
        </pc:sldMkLst>
        <pc:spChg chg="mod">
          <ac:chgData name="宮崎　愛生" userId="346d0ce7-2af4-4479-9cdf-fb1743f7b98d" providerId="ADAL" clId="{F5ECD0D3-14CC-4A81-A460-3953FDFFCFBC}" dt="2023-05-11T12:25:59.019" v="75" actId="207"/>
          <ac:spMkLst>
            <pc:docMk/>
            <pc:sldMk cId="2892856774" sldId="257"/>
            <ac:spMk id="6" creationId="{13550121-D7FC-43F0-A054-8F2B9FF6763F}"/>
          </ac:spMkLst>
        </pc:spChg>
        <pc:spChg chg="add mod">
          <ac:chgData name="宮崎　愛生" userId="346d0ce7-2af4-4479-9cdf-fb1743f7b98d" providerId="ADAL" clId="{F5ECD0D3-14CC-4A81-A460-3953FDFFCFBC}" dt="2023-05-11T12:17:03.274" v="18" actId="207"/>
          <ac:spMkLst>
            <pc:docMk/>
            <pc:sldMk cId="2892856774" sldId="257"/>
            <ac:spMk id="7" creationId="{60A4C50D-3E6C-4100-89C6-DF4A4BE6F6A6}"/>
          </ac:spMkLst>
        </pc:spChg>
        <pc:spChg chg="add mod">
          <ac:chgData name="宮崎　愛生" userId="346d0ce7-2af4-4479-9cdf-fb1743f7b98d" providerId="ADAL" clId="{F5ECD0D3-14CC-4A81-A460-3953FDFFCFBC}" dt="2023-05-11T12:18:15.839" v="26" actId="1076"/>
          <ac:spMkLst>
            <pc:docMk/>
            <pc:sldMk cId="2892856774" sldId="257"/>
            <ac:spMk id="8" creationId="{AAE53E4B-E9CA-491C-A31C-A287886631F3}"/>
          </ac:spMkLst>
        </pc:spChg>
        <pc:spChg chg="add mod">
          <ac:chgData name="宮崎　愛生" userId="346d0ce7-2af4-4479-9cdf-fb1743f7b98d" providerId="ADAL" clId="{F5ECD0D3-14CC-4A81-A460-3953FDFFCFBC}" dt="2023-05-11T12:26:25.055" v="79" actId="208"/>
          <ac:spMkLst>
            <pc:docMk/>
            <pc:sldMk cId="2892856774" sldId="257"/>
            <ac:spMk id="10" creationId="{FBFE2B7C-A9EA-4DCB-B9F0-05591BFE4665}"/>
          </ac:spMkLst>
        </pc:spChg>
        <pc:spChg chg="add del mod">
          <ac:chgData name="宮崎　愛生" userId="346d0ce7-2af4-4479-9cdf-fb1743f7b98d" providerId="ADAL" clId="{F5ECD0D3-14CC-4A81-A460-3953FDFFCFBC}" dt="2023-05-11T12:20:00.491" v="35" actId="478"/>
          <ac:spMkLst>
            <pc:docMk/>
            <pc:sldMk cId="2892856774" sldId="257"/>
            <ac:spMk id="11" creationId="{6CB1FE89-4E5F-4EE9-9EDF-A82BFDBA8BF2}"/>
          </ac:spMkLst>
        </pc:spChg>
        <pc:spChg chg="add mod">
          <ac:chgData name="宮崎　愛生" userId="346d0ce7-2af4-4479-9cdf-fb1743f7b98d" providerId="ADAL" clId="{F5ECD0D3-14CC-4A81-A460-3953FDFFCFBC}" dt="2023-05-11T12:26:30.694" v="80" actId="207"/>
          <ac:spMkLst>
            <pc:docMk/>
            <pc:sldMk cId="2892856774" sldId="257"/>
            <ac:spMk id="12" creationId="{76F674B1-C5E6-42C3-B690-7AE54379E865}"/>
          </ac:spMkLst>
        </pc:spChg>
        <pc:spChg chg="add mod">
          <ac:chgData name="宮崎　愛生" userId="346d0ce7-2af4-4479-9cdf-fb1743f7b98d" providerId="ADAL" clId="{F5ECD0D3-14CC-4A81-A460-3953FDFFCFBC}" dt="2023-05-11T12:18:06.561" v="25" actId="571"/>
          <ac:spMkLst>
            <pc:docMk/>
            <pc:sldMk cId="2892856774" sldId="257"/>
            <ac:spMk id="18" creationId="{4B2FAF73-08ED-4CE4-9D05-A6177F069D12}"/>
          </ac:spMkLst>
        </pc:spChg>
        <pc:spChg chg="add mod">
          <ac:chgData name="宮崎　愛生" userId="346d0ce7-2af4-4479-9cdf-fb1743f7b98d" providerId="ADAL" clId="{F5ECD0D3-14CC-4A81-A460-3953FDFFCFBC}" dt="2023-05-11T12:18:06.561" v="25" actId="571"/>
          <ac:spMkLst>
            <pc:docMk/>
            <pc:sldMk cId="2892856774" sldId="257"/>
            <ac:spMk id="20" creationId="{85783600-25CF-4953-B890-A04782B84B32}"/>
          </ac:spMkLst>
        </pc:spChg>
        <pc:spChg chg="add mod">
          <ac:chgData name="宮崎　愛生" userId="346d0ce7-2af4-4479-9cdf-fb1743f7b98d" providerId="ADAL" clId="{F5ECD0D3-14CC-4A81-A460-3953FDFFCFBC}" dt="2023-05-11T12:18:06.561" v="25" actId="571"/>
          <ac:spMkLst>
            <pc:docMk/>
            <pc:sldMk cId="2892856774" sldId="257"/>
            <ac:spMk id="21" creationId="{F0A4154B-E47D-49D7-8D7A-D5F10D408D5E}"/>
          </ac:spMkLst>
        </pc:spChg>
        <pc:spChg chg="add mod">
          <ac:chgData name="宮崎　愛生" userId="346d0ce7-2af4-4479-9cdf-fb1743f7b98d" providerId="ADAL" clId="{F5ECD0D3-14CC-4A81-A460-3953FDFFCFBC}" dt="2023-05-11T12:22:15.972" v="57" actId="1076"/>
          <ac:spMkLst>
            <pc:docMk/>
            <pc:sldMk cId="2892856774" sldId="257"/>
            <ac:spMk id="27" creationId="{50C737BA-BB7A-4C2B-9B33-813E264F375F}"/>
          </ac:spMkLst>
        </pc:spChg>
        <pc:spChg chg="add mod">
          <ac:chgData name="宮崎　愛生" userId="346d0ce7-2af4-4479-9cdf-fb1743f7b98d" providerId="ADAL" clId="{F5ECD0D3-14CC-4A81-A460-3953FDFFCFBC}" dt="2023-05-11T12:24:10.095" v="67" actId="1076"/>
          <ac:spMkLst>
            <pc:docMk/>
            <pc:sldMk cId="2892856774" sldId="257"/>
            <ac:spMk id="33" creationId="{5BB483D2-B2CA-4696-A368-2225A34C8292}"/>
          </ac:spMkLst>
        </pc:spChg>
        <pc:spChg chg="add mod ord">
          <ac:chgData name="宮崎　愛生" userId="346d0ce7-2af4-4479-9cdf-fb1743f7b98d" providerId="ADAL" clId="{F5ECD0D3-14CC-4A81-A460-3953FDFFCFBC}" dt="2023-05-11T12:24:27.495" v="70" actId="14100"/>
          <ac:spMkLst>
            <pc:docMk/>
            <pc:sldMk cId="2892856774" sldId="257"/>
            <ac:spMk id="34" creationId="{BC710C6E-DE44-4F6C-88C9-F44AC553478E}"/>
          </ac:spMkLst>
        </pc:spChg>
        <pc:spChg chg="add mod ord">
          <ac:chgData name="宮崎　愛生" userId="346d0ce7-2af4-4479-9cdf-fb1743f7b98d" providerId="ADAL" clId="{F5ECD0D3-14CC-4A81-A460-3953FDFFCFBC}" dt="2023-05-11T12:26:14.804" v="78" actId="167"/>
          <ac:spMkLst>
            <pc:docMk/>
            <pc:sldMk cId="2892856774" sldId="257"/>
            <ac:spMk id="35" creationId="{E10BBB07-0595-4D84-8814-B7751A2B2529}"/>
          </ac:spMkLst>
        </pc:spChg>
        <pc:picChg chg="mod">
          <ac:chgData name="宮崎　愛生" userId="346d0ce7-2af4-4479-9cdf-fb1743f7b98d" providerId="ADAL" clId="{F5ECD0D3-14CC-4A81-A460-3953FDFFCFBC}" dt="2023-05-11T12:15:56.431" v="0" actId="1076"/>
          <ac:picMkLst>
            <pc:docMk/>
            <pc:sldMk cId="2892856774" sldId="257"/>
            <ac:picMk id="5" creationId="{6476D454-38D1-4D92-AA1E-B81EB9904B03}"/>
          </ac:picMkLst>
        </pc:picChg>
        <pc:picChg chg="add mod modCrop">
          <ac:chgData name="宮崎　愛生" userId="346d0ce7-2af4-4479-9cdf-fb1743f7b98d" providerId="ADAL" clId="{F5ECD0D3-14CC-4A81-A460-3953FDFFCFBC}" dt="2023-05-11T12:26:58.816" v="82" actId="732"/>
          <ac:picMkLst>
            <pc:docMk/>
            <pc:sldMk cId="2892856774" sldId="257"/>
            <ac:picMk id="9" creationId="{46D33BEA-BF75-4C62-B342-5CCCD1074510}"/>
          </ac:picMkLst>
        </pc:picChg>
        <pc:picChg chg="add mod">
          <ac:chgData name="宮崎　愛生" userId="346d0ce7-2af4-4479-9cdf-fb1743f7b98d" providerId="ADAL" clId="{F5ECD0D3-14CC-4A81-A460-3953FDFFCFBC}" dt="2023-05-11T12:24:10.095" v="67" actId="1076"/>
          <ac:picMkLst>
            <pc:docMk/>
            <pc:sldMk cId="2892856774" sldId="257"/>
            <ac:picMk id="13" creationId="{D784F96F-3690-49CF-A0D4-737A5950DF56}"/>
          </ac:picMkLst>
        </pc:picChg>
        <pc:picChg chg="add mod">
          <ac:chgData name="宮崎　愛生" userId="346d0ce7-2af4-4479-9cdf-fb1743f7b98d" providerId="ADAL" clId="{F5ECD0D3-14CC-4A81-A460-3953FDFFCFBC}" dt="2023-05-11T12:24:10.095" v="67" actId="1076"/>
          <ac:picMkLst>
            <pc:docMk/>
            <pc:sldMk cId="2892856774" sldId="257"/>
            <ac:picMk id="14" creationId="{31D3EE93-49AF-4B03-8DA7-A5A24DBB0B8D}"/>
          </ac:picMkLst>
        </pc:picChg>
        <pc:picChg chg="add mod">
          <ac:chgData name="宮崎　愛生" userId="346d0ce7-2af4-4479-9cdf-fb1743f7b98d" providerId="ADAL" clId="{F5ECD0D3-14CC-4A81-A460-3953FDFFCFBC}" dt="2023-05-11T12:24:10.095" v="67" actId="1076"/>
          <ac:picMkLst>
            <pc:docMk/>
            <pc:sldMk cId="2892856774" sldId="257"/>
            <ac:picMk id="15" creationId="{1B29278C-9A6C-4F15-BB60-0D229BF7FD50}"/>
          </ac:picMkLst>
        </pc:picChg>
        <pc:picChg chg="add mod">
          <ac:chgData name="宮崎　愛生" userId="346d0ce7-2af4-4479-9cdf-fb1743f7b98d" providerId="ADAL" clId="{F5ECD0D3-14CC-4A81-A460-3953FDFFCFBC}" dt="2023-05-11T12:24:10.095" v="67" actId="1076"/>
          <ac:picMkLst>
            <pc:docMk/>
            <pc:sldMk cId="2892856774" sldId="257"/>
            <ac:picMk id="16" creationId="{502ACC4A-B89B-4477-AB97-A554FEAE4A7C}"/>
          </ac:picMkLst>
        </pc:picChg>
        <pc:picChg chg="add mod">
          <ac:chgData name="宮崎　愛生" userId="346d0ce7-2af4-4479-9cdf-fb1743f7b98d" providerId="ADAL" clId="{F5ECD0D3-14CC-4A81-A460-3953FDFFCFBC}" dt="2023-05-11T12:24:10.095" v="67" actId="1076"/>
          <ac:picMkLst>
            <pc:docMk/>
            <pc:sldMk cId="2892856774" sldId="257"/>
            <ac:picMk id="17" creationId="{74A7894F-B0FF-41EF-9261-ACB5ABF25DA6}"/>
          </ac:picMkLst>
        </pc:picChg>
        <pc:picChg chg="add mod">
          <ac:chgData name="宮崎　愛生" userId="346d0ce7-2af4-4479-9cdf-fb1743f7b98d" providerId="ADAL" clId="{F5ECD0D3-14CC-4A81-A460-3953FDFFCFBC}" dt="2023-05-11T12:18:06.561" v="25" actId="571"/>
          <ac:picMkLst>
            <pc:docMk/>
            <pc:sldMk cId="2892856774" sldId="257"/>
            <ac:picMk id="19" creationId="{05737BF7-A933-4097-8C4D-C376582DC3BF}"/>
          </ac:picMkLst>
        </pc:picChg>
        <pc:picChg chg="add mod">
          <ac:chgData name="宮崎　愛生" userId="346d0ce7-2af4-4479-9cdf-fb1743f7b98d" providerId="ADAL" clId="{F5ECD0D3-14CC-4A81-A460-3953FDFFCFBC}" dt="2023-05-11T12:18:06.561" v="25" actId="571"/>
          <ac:picMkLst>
            <pc:docMk/>
            <pc:sldMk cId="2892856774" sldId="257"/>
            <ac:picMk id="22" creationId="{BC2E2399-D140-453C-A77F-D68B940885EE}"/>
          </ac:picMkLst>
        </pc:picChg>
        <pc:picChg chg="add mod">
          <ac:chgData name="宮崎　愛生" userId="346d0ce7-2af4-4479-9cdf-fb1743f7b98d" providerId="ADAL" clId="{F5ECD0D3-14CC-4A81-A460-3953FDFFCFBC}" dt="2023-05-11T12:18:06.561" v="25" actId="571"/>
          <ac:picMkLst>
            <pc:docMk/>
            <pc:sldMk cId="2892856774" sldId="257"/>
            <ac:picMk id="23" creationId="{5F20D484-25E5-4A2A-BCF6-D984DDD225C5}"/>
          </ac:picMkLst>
        </pc:picChg>
        <pc:picChg chg="add mod">
          <ac:chgData name="宮崎　愛生" userId="346d0ce7-2af4-4479-9cdf-fb1743f7b98d" providerId="ADAL" clId="{F5ECD0D3-14CC-4A81-A460-3953FDFFCFBC}" dt="2023-05-11T12:18:06.561" v="25" actId="571"/>
          <ac:picMkLst>
            <pc:docMk/>
            <pc:sldMk cId="2892856774" sldId="257"/>
            <ac:picMk id="24" creationId="{1579820A-A941-42ED-B12D-975F3A82B82D}"/>
          </ac:picMkLst>
        </pc:picChg>
        <pc:picChg chg="add mod">
          <ac:chgData name="宮崎　愛生" userId="346d0ce7-2af4-4479-9cdf-fb1743f7b98d" providerId="ADAL" clId="{F5ECD0D3-14CC-4A81-A460-3953FDFFCFBC}" dt="2023-05-11T12:18:06.561" v="25" actId="571"/>
          <ac:picMkLst>
            <pc:docMk/>
            <pc:sldMk cId="2892856774" sldId="257"/>
            <ac:picMk id="25" creationId="{C37C662A-52AF-45DB-93D1-CF63152F64F2}"/>
          </ac:picMkLst>
        </pc:picChg>
        <pc:picChg chg="add mod">
          <ac:chgData name="宮崎　愛生" userId="346d0ce7-2af4-4479-9cdf-fb1743f7b98d" providerId="ADAL" clId="{F5ECD0D3-14CC-4A81-A460-3953FDFFCFBC}" dt="2023-05-11T12:18:06.561" v="25" actId="571"/>
          <ac:picMkLst>
            <pc:docMk/>
            <pc:sldMk cId="2892856774" sldId="257"/>
            <ac:picMk id="26" creationId="{27FF4EBD-214A-4637-AE44-E7F8C78D6DD6}"/>
          </ac:picMkLst>
        </pc:picChg>
        <pc:picChg chg="add del mod">
          <ac:chgData name="宮崎　愛生" userId="346d0ce7-2af4-4479-9cdf-fb1743f7b98d" providerId="ADAL" clId="{F5ECD0D3-14CC-4A81-A460-3953FDFFCFBC}" dt="2023-05-11T12:20:59.695" v="41"/>
          <ac:picMkLst>
            <pc:docMk/>
            <pc:sldMk cId="2892856774" sldId="257"/>
            <ac:picMk id="28" creationId="{0010C242-89C1-4868-AA31-486DB2D40521}"/>
          </ac:picMkLst>
        </pc:picChg>
        <pc:picChg chg="add del mod">
          <ac:chgData name="宮崎　愛生" userId="346d0ce7-2af4-4479-9cdf-fb1743f7b98d" providerId="ADAL" clId="{F5ECD0D3-14CC-4A81-A460-3953FDFFCFBC}" dt="2023-05-11T12:20:59.695" v="41"/>
          <ac:picMkLst>
            <pc:docMk/>
            <pc:sldMk cId="2892856774" sldId="257"/>
            <ac:picMk id="29" creationId="{0C5E03E0-7C0D-4D55-B9E4-6D589131CCBC}"/>
          </ac:picMkLst>
        </pc:picChg>
        <pc:picChg chg="add del mod">
          <ac:chgData name="宮崎　愛生" userId="346d0ce7-2af4-4479-9cdf-fb1743f7b98d" providerId="ADAL" clId="{F5ECD0D3-14CC-4A81-A460-3953FDFFCFBC}" dt="2023-05-11T12:20:59.695" v="41"/>
          <ac:picMkLst>
            <pc:docMk/>
            <pc:sldMk cId="2892856774" sldId="257"/>
            <ac:picMk id="30" creationId="{72C02AFE-DA1B-412C-A8F2-3230624D1BA4}"/>
          </ac:picMkLst>
        </pc:picChg>
        <pc:picChg chg="add del mod">
          <ac:chgData name="宮崎　愛生" userId="346d0ce7-2af4-4479-9cdf-fb1743f7b98d" providerId="ADAL" clId="{F5ECD0D3-14CC-4A81-A460-3953FDFFCFBC}" dt="2023-05-11T12:20:59.695" v="41"/>
          <ac:picMkLst>
            <pc:docMk/>
            <pc:sldMk cId="2892856774" sldId="257"/>
            <ac:picMk id="31" creationId="{1E1FC1EF-B804-4B68-9BA8-4A9318FDA1B8}"/>
          </ac:picMkLst>
        </pc:picChg>
        <pc:picChg chg="add del mod">
          <ac:chgData name="宮崎　愛生" userId="346d0ce7-2af4-4479-9cdf-fb1743f7b98d" providerId="ADAL" clId="{F5ECD0D3-14CC-4A81-A460-3953FDFFCFBC}" dt="2023-05-11T12:20:59.695" v="41"/>
          <ac:picMkLst>
            <pc:docMk/>
            <pc:sldMk cId="2892856774" sldId="257"/>
            <ac:picMk id="32" creationId="{2A86F5E2-970E-45BD-AF92-9DA18CEF6C07}"/>
          </ac:picMkLst>
        </pc:picChg>
      </pc:sldChg>
      <pc:sldChg chg="modSp mod">
        <pc:chgData name="宮崎　愛生" userId="346d0ce7-2af4-4479-9cdf-fb1743f7b98d" providerId="ADAL" clId="{F5ECD0D3-14CC-4A81-A460-3953FDFFCFBC}" dt="2023-05-11T12:24:53.277" v="72" actId="1076"/>
        <pc:sldMkLst>
          <pc:docMk/>
          <pc:sldMk cId="882136459" sldId="259"/>
        </pc:sldMkLst>
        <pc:spChg chg="mod">
          <ac:chgData name="宮崎　愛生" userId="346d0ce7-2af4-4479-9cdf-fb1743f7b98d" providerId="ADAL" clId="{F5ECD0D3-14CC-4A81-A460-3953FDFFCFBC}" dt="2023-05-11T12:24:53.277" v="72" actId="1076"/>
          <ac:spMkLst>
            <pc:docMk/>
            <pc:sldMk cId="882136459" sldId="259"/>
            <ac:spMk id="17" creationId="{8108B6BA-F472-4E0C-B277-83B7FBC6745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91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55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32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99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35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8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01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06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87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06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61DA-2A9E-4390-AFF1-5F5ABB0EA4FE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45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0272561-3D39-4D8B-9053-61E7B02B86FF}"/>
              </a:ext>
            </a:extLst>
          </p:cNvPr>
          <p:cNvSpPr/>
          <p:nvPr/>
        </p:nvSpPr>
        <p:spPr>
          <a:xfrm>
            <a:off x="257229" y="7261601"/>
            <a:ext cx="2196661" cy="283251"/>
          </a:xfrm>
          <a:prstGeom prst="rect">
            <a:avLst/>
          </a:prstGeom>
          <a:solidFill>
            <a:schemeClr val="accent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pic>
        <p:nvPicPr>
          <p:cNvPr id="5" name="図 4" descr="背景パターン&#10;&#10;自動的に生成された説明">
            <a:extLst>
              <a:ext uri="{FF2B5EF4-FFF2-40B4-BE49-F238E27FC236}">
                <a16:creationId xmlns:a16="http://schemas.microsoft.com/office/drawing/2014/main" id="{E1E0A5C2-7318-4882-992A-883962FEF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8543" cy="454283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84524F-7D87-445F-AE86-011E80833694}"/>
              </a:ext>
            </a:extLst>
          </p:cNvPr>
          <p:cNvSpPr/>
          <p:nvPr/>
        </p:nvSpPr>
        <p:spPr>
          <a:xfrm>
            <a:off x="2842488" y="322212"/>
            <a:ext cx="3628966" cy="391431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62" b="1" dirty="0">
                <a:solidFill>
                  <a:schemeClr val="accent2"/>
                </a:solidFill>
              </a:rPr>
              <a:t>夏休み前</a:t>
            </a:r>
            <a:endParaRPr kumimoji="1" lang="en-US" altLang="ja-JP" sz="4062" b="1" dirty="0">
              <a:solidFill>
                <a:schemeClr val="accent2"/>
              </a:solidFill>
            </a:endParaRPr>
          </a:p>
          <a:p>
            <a:pPr algn="ctr"/>
            <a:r>
              <a:rPr kumimoji="1" lang="ja-JP" altLang="en-US" sz="3323" b="1" dirty="0">
                <a:solidFill>
                  <a:schemeClr val="accent2"/>
                </a:solidFill>
              </a:rPr>
              <a:t>フードドライブ</a:t>
            </a:r>
            <a:endParaRPr kumimoji="1" lang="en-US" altLang="ja-JP" sz="3323" b="1" dirty="0">
              <a:solidFill>
                <a:schemeClr val="accent2"/>
              </a:solidFill>
            </a:endParaRPr>
          </a:p>
          <a:p>
            <a:pPr algn="ctr"/>
            <a:r>
              <a:rPr kumimoji="1" lang="ja-JP" altLang="en-US" sz="3323" b="1" dirty="0">
                <a:solidFill>
                  <a:schemeClr val="accent2"/>
                </a:solidFill>
              </a:rPr>
              <a:t>統一キャンペーン</a:t>
            </a:r>
            <a:endParaRPr kumimoji="1" lang="en-US" altLang="ja-JP" sz="3323" b="1" dirty="0">
              <a:solidFill>
                <a:schemeClr val="accent2"/>
              </a:solidFill>
            </a:endParaRPr>
          </a:p>
          <a:p>
            <a:pPr algn="ctr"/>
            <a:endParaRPr kumimoji="1" lang="en-US" altLang="ja-JP" sz="2954" b="1" dirty="0">
              <a:solidFill>
                <a:schemeClr val="accent2"/>
              </a:solidFill>
            </a:endParaRPr>
          </a:p>
          <a:p>
            <a:pPr algn="ctr"/>
            <a:endParaRPr kumimoji="1" lang="en-US" altLang="ja-JP" sz="2954" b="1" dirty="0">
              <a:solidFill>
                <a:schemeClr val="accent2"/>
              </a:solidFill>
            </a:endParaRPr>
          </a:p>
          <a:p>
            <a:pPr algn="ctr"/>
            <a:r>
              <a:rPr kumimoji="1" lang="en-US" altLang="ja-JP" sz="4062" b="1" dirty="0">
                <a:solidFill>
                  <a:schemeClr val="accent2"/>
                </a:solidFill>
              </a:rPr>
              <a:t>6</a:t>
            </a:r>
            <a:r>
              <a:rPr kumimoji="1" lang="ja-JP" altLang="en-US" sz="2584" b="1" dirty="0">
                <a:solidFill>
                  <a:schemeClr val="accent2"/>
                </a:solidFill>
              </a:rPr>
              <a:t>月</a:t>
            </a:r>
            <a:r>
              <a:rPr kumimoji="1" lang="en-US" altLang="ja-JP" sz="4062" b="1" dirty="0">
                <a:solidFill>
                  <a:schemeClr val="accent2"/>
                </a:solidFill>
              </a:rPr>
              <a:t>12</a:t>
            </a:r>
            <a:r>
              <a:rPr kumimoji="1" lang="ja-JP" altLang="en-US" sz="2584" b="1" dirty="0">
                <a:solidFill>
                  <a:schemeClr val="accent2"/>
                </a:solidFill>
              </a:rPr>
              <a:t>日</a:t>
            </a:r>
            <a:r>
              <a:rPr kumimoji="1" lang="ja-JP" altLang="en-US" sz="2954" b="1" dirty="0">
                <a:solidFill>
                  <a:schemeClr val="accent2"/>
                </a:solidFill>
              </a:rPr>
              <a:t>～</a:t>
            </a:r>
            <a:r>
              <a:rPr kumimoji="1" lang="en-US" altLang="ja-JP" sz="4062" b="1" dirty="0">
                <a:solidFill>
                  <a:schemeClr val="accent2"/>
                </a:solidFill>
              </a:rPr>
              <a:t>7</a:t>
            </a:r>
            <a:r>
              <a:rPr kumimoji="1" lang="ja-JP" altLang="en-US" sz="2584" b="1" dirty="0">
                <a:solidFill>
                  <a:schemeClr val="accent2"/>
                </a:solidFill>
              </a:rPr>
              <a:t>月</a:t>
            </a:r>
            <a:r>
              <a:rPr kumimoji="1" lang="en-US" altLang="ja-JP" sz="4062" b="1" dirty="0">
                <a:solidFill>
                  <a:schemeClr val="accent2"/>
                </a:solidFill>
              </a:rPr>
              <a:t>14</a:t>
            </a:r>
            <a:r>
              <a:rPr kumimoji="1" lang="ja-JP" altLang="en-US" sz="2584" b="1" dirty="0">
                <a:solidFill>
                  <a:schemeClr val="accent2"/>
                </a:solidFill>
              </a:rPr>
              <a:t>日</a:t>
            </a:r>
            <a:endParaRPr kumimoji="1" lang="en-US" altLang="ja-JP" sz="2954" b="1" dirty="0">
              <a:solidFill>
                <a:schemeClr val="accent2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2511554-9C18-4C43-A1F2-8A3DE297DA8D}"/>
              </a:ext>
            </a:extLst>
          </p:cNvPr>
          <p:cNvSpPr/>
          <p:nvPr/>
        </p:nvSpPr>
        <p:spPr>
          <a:xfrm>
            <a:off x="0" y="8916718"/>
            <a:ext cx="6858000" cy="989282"/>
          </a:xfrm>
          <a:prstGeom prst="rect">
            <a:avLst/>
          </a:prstGeom>
          <a:solidFill>
            <a:srgbClr val="C3D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2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CB30CA-B522-470F-A26B-210D3D321F10}"/>
              </a:ext>
            </a:extLst>
          </p:cNvPr>
          <p:cNvSpPr txBox="1"/>
          <p:nvPr/>
        </p:nvSpPr>
        <p:spPr>
          <a:xfrm>
            <a:off x="382331" y="8978246"/>
            <a:ext cx="5960531" cy="92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～困っている方を応援するため、関係団体が連携して統一キャンペーンを実施します～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5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長野県・長野県フードバンク活動団体連絡会</a:t>
            </a:r>
            <a:endParaRPr kumimoji="1"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長野県　長野県社会福祉協議会　市町村社会福祉協議会　長野県労働者福祉協議会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信濃福祉　長野市社会事業協会　フードバンク信州　</a:t>
            </a:r>
            <a:r>
              <a:rPr kumimoji="1" lang="en-US" altLang="ja-JP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NPO</a:t>
            </a:r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ホットライン信州</a:t>
            </a:r>
            <a:endParaRPr kumimoji="1" lang="ja-JP" altLang="en-US" sz="1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75E8930-303C-466C-9C5B-38D2D22B5355}"/>
              </a:ext>
            </a:extLst>
          </p:cNvPr>
          <p:cNvSpPr txBox="1"/>
          <p:nvPr/>
        </p:nvSpPr>
        <p:spPr>
          <a:xfrm>
            <a:off x="65781" y="4614033"/>
            <a:ext cx="65936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29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夏休みに入ると学校給食がなく、食べ物に困る子どもが増えることが予想されます。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29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そんな子どもたちや、物価高騰などで困っている方へ、食料を届けませんか。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29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ご家庭・企業に眠っている食品が、たくさんの笑顔につながります。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22FA64A-BAEF-4F65-83BD-8E084E2479EB}"/>
              </a:ext>
            </a:extLst>
          </p:cNvPr>
          <p:cNvSpPr txBox="1"/>
          <p:nvPr/>
        </p:nvSpPr>
        <p:spPr>
          <a:xfrm>
            <a:off x="3644562" y="2794297"/>
            <a:ext cx="1943899" cy="433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216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集中募集期間</a:t>
            </a:r>
          </a:p>
        </p:txBody>
      </p:sp>
      <p:pic>
        <p:nvPicPr>
          <p:cNvPr id="16" name="図 15" descr="人, 屋内, テーブル, 食品 が含まれている画像&#10;&#10;自動的に生成された説明">
            <a:extLst>
              <a:ext uri="{FF2B5EF4-FFF2-40B4-BE49-F238E27FC236}">
                <a16:creationId xmlns:a16="http://schemas.microsoft.com/office/drawing/2014/main" id="{2546C50C-DDC6-47FA-870E-A81144C91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0" y="5373921"/>
            <a:ext cx="2338080" cy="155993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108B6BA-F472-4E0C-B277-83B7FBC67454}"/>
              </a:ext>
            </a:extLst>
          </p:cNvPr>
          <p:cNvSpPr txBox="1"/>
          <p:nvPr/>
        </p:nvSpPr>
        <p:spPr>
          <a:xfrm>
            <a:off x="115810" y="7111518"/>
            <a:ext cx="3553992" cy="1685568"/>
          </a:xfrm>
          <a:prstGeom prst="roundRect">
            <a:avLst/>
          </a:prstGeom>
          <a:noFill/>
          <a:ln w="19050">
            <a:solidFill>
              <a:srgbClr val="F1995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400" dirty="0">
                <a:uFill>
                  <a:solidFill>
                    <a:schemeClr val="accent2"/>
                  </a:solidFill>
                </a:u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次の点にご注意ください</a:t>
            </a:r>
            <a:endParaRPr kumimoji="1" lang="en-US" altLang="ja-JP" sz="1000" dirty="0">
              <a:uFill>
                <a:solidFill>
                  <a:schemeClr val="accent2"/>
                </a:solidFill>
              </a:u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 賞味期限が１か月以上あるもの　　　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 未開封のもの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 包装や外装が破損されていないもの　　　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 日本語表記されているもの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 常温保存できるもの 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NPO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ホットライン信州は生鮮食品の受取も可能）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94562F0-D14E-4A55-AF87-98792DDEA49B}"/>
              </a:ext>
            </a:extLst>
          </p:cNvPr>
          <p:cNvSpPr txBox="1"/>
          <p:nvPr/>
        </p:nvSpPr>
        <p:spPr>
          <a:xfrm>
            <a:off x="2533448" y="5363765"/>
            <a:ext cx="4216991" cy="338554"/>
          </a:xfrm>
          <a:prstGeom prst="rect">
            <a:avLst/>
          </a:prstGeom>
          <a:solidFill>
            <a:srgbClr val="F1995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募集する食品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57D0520-8FDC-4D28-BAB3-37468EEA0C65}"/>
              </a:ext>
            </a:extLst>
          </p:cNvPr>
          <p:cNvSpPr txBox="1"/>
          <p:nvPr/>
        </p:nvSpPr>
        <p:spPr>
          <a:xfrm>
            <a:off x="2407874" y="6297801"/>
            <a:ext cx="4450126" cy="739433"/>
          </a:xfrm>
          <a:custGeom>
            <a:avLst/>
            <a:gdLst>
              <a:gd name="connsiteX0" fmla="*/ 0 w 4450126"/>
              <a:gd name="connsiteY0" fmla="*/ 0 h 739433"/>
              <a:gd name="connsiteX1" fmla="*/ 635732 w 4450126"/>
              <a:gd name="connsiteY1" fmla="*/ 0 h 739433"/>
              <a:gd name="connsiteX2" fmla="*/ 1315966 w 4450126"/>
              <a:gd name="connsiteY2" fmla="*/ 0 h 739433"/>
              <a:gd name="connsiteX3" fmla="*/ 1862696 w 4450126"/>
              <a:gd name="connsiteY3" fmla="*/ 0 h 739433"/>
              <a:gd name="connsiteX4" fmla="*/ 2453927 w 4450126"/>
              <a:gd name="connsiteY4" fmla="*/ 0 h 739433"/>
              <a:gd name="connsiteX5" fmla="*/ 3134160 w 4450126"/>
              <a:gd name="connsiteY5" fmla="*/ 0 h 739433"/>
              <a:gd name="connsiteX6" fmla="*/ 3680890 w 4450126"/>
              <a:gd name="connsiteY6" fmla="*/ 0 h 739433"/>
              <a:gd name="connsiteX7" fmla="*/ 4450126 w 4450126"/>
              <a:gd name="connsiteY7" fmla="*/ 0 h 739433"/>
              <a:gd name="connsiteX8" fmla="*/ 4450126 w 4450126"/>
              <a:gd name="connsiteY8" fmla="*/ 377111 h 739433"/>
              <a:gd name="connsiteX9" fmla="*/ 4450126 w 4450126"/>
              <a:gd name="connsiteY9" fmla="*/ 739433 h 739433"/>
              <a:gd name="connsiteX10" fmla="*/ 3769892 w 4450126"/>
              <a:gd name="connsiteY10" fmla="*/ 739433 h 739433"/>
              <a:gd name="connsiteX11" fmla="*/ 3134160 w 4450126"/>
              <a:gd name="connsiteY11" fmla="*/ 739433 h 739433"/>
              <a:gd name="connsiteX12" fmla="*/ 2498428 w 4450126"/>
              <a:gd name="connsiteY12" fmla="*/ 739433 h 739433"/>
              <a:gd name="connsiteX13" fmla="*/ 1996199 w 4450126"/>
              <a:gd name="connsiteY13" fmla="*/ 739433 h 739433"/>
              <a:gd name="connsiteX14" fmla="*/ 1493971 w 4450126"/>
              <a:gd name="connsiteY14" fmla="*/ 739433 h 739433"/>
              <a:gd name="connsiteX15" fmla="*/ 813737 w 4450126"/>
              <a:gd name="connsiteY15" fmla="*/ 739433 h 739433"/>
              <a:gd name="connsiteX16" fmla="*/ 0 w 4450126"/>
              <a:gd name="connsiteY16" fmla="*/ 739433 h 739433"/>
              <a:gd name="connsiteX17" fmla="*/ 0 w 4450126"/>
              <a:gd name="connsiteY17" fmla="*/ 384505 h 739433"/>
              <a:gd name="connsiteX18" fmla="*/ 0 w 4450126"/>
              <a:gd name="connsiteY18" fmla="*/ 0 h 73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50126" h="739433" extrusionOk="0">
                <a:moveTo>
                  <a:pt x="0" y="0"/>
                </a:moveTo>
                <a:cubicBezTo>
                  <a:pt x="231418" y="-9052"/>
                  <a:pt x="412129" y="-11413"/>
                  <a:pt x="635732" y="0"/>
                </a:cubicBezTo>
                <a:cubicBezTo>
                  <a:pt x="859335" y="11413"/>
                  <a:pt x="1173917" y="28853"/>
                  <a:pt x="1315966" y="0"/>
                </a:cubicBezTo>
                <a:cubicBezTo>
                  <a:pt x="1458015" y="-28853"/>
                  <a:pt x="1651412" y="-21842"/>
                  <a:pt x="1862696" y="0"/>
                </a:cubicBezTo>
                <a:cubicBezTo>
                  <a:pt x="2073980" y="21842"/>
                  <a:pt x="2307859" y="7251"/>
                  <a:pt x="2453927" y="0"/>
                </a:cubicBezTo>
                <a:cubicBezTo>
                  <a:pt x="2599995" y="-7251"/>
                  <a:pt x="2963755" y="-4186"/>
                  <a:pt x="3134160" y="0"/>
                </a:cubicBezTo>
                <a:cubicBezTo>
                  <a:pt x="3304565" y="4186"/>
                  <a:pt x="3547195" y="14477"/>
                  <a:pt x="3680890" y="0"/>
                </a:cubicBezTo>
                <a:cubicBezTo>
                  <a:pt x="3814585" y="-14477"/>
                  <a:pt x="4127039" y="15671"/>
                  <a:pt x="4450126" y="0"/>
                </a:cubicBezTo>
                <a:cubicBezTo>
                  <a:pt x="4461510" y="107644"/>
                  <a:pt x="4451819" y="255514"/>
                  <a:pt x="4450126" y="377111"/>
                </a:cubicBezTo>
                <a:cubicBezTo>
                  <a:pt x="4448433" y="498708"/>
                  <a:pt x="4437594" y="651175"/>
                  <a:pt x="4450126" y="739433"/>
                </a:cubicBezTo>
                <a:cubicBezTo>
                  <a:pt x="4294195" y="762177"/>
                  <a:pt x="3907237" y="767877"/>
                  <a:pt x="3769892" y="739433"/>
                </a:cubicBezTo>
                <a:cubicBezTo>
                  <a:pt x="3632547" y="710989"/>
                  <a:pt x="3404377" y="708035"/>
                  <a:pt x="3134160" y="739433"/>
                </a:cubicBezTo>
                <a:cubicBezTo>
                  <a:pt x="2863943" y="770831"/>
                  <a:pt x="2778971" y="754766"/>
                  <a:pt x="2498428" y="739433"/>
                </a:cubicBezTo>
                <a:cubicBezTo>
                  <a:pt x="2217885" y="724100"/>
                  <a:pt x="2192233" y="753122"/>
                  <a:pt x="1996199" y="739433"/>
                </a:cubicBezTo>
                <a:cubicBezTo>
                  <a:pt x="1800165" y="725744"/>
                  <a:pt x="1686935" y="730344"/>
                  <a:pt x="1493971" y="739433"/>
                </a:cubicBezTo>
                <a:cubicBezTo>
                  <a:pt x="1301007" y="748522"/>
                  <a:pt x="977212" y="718422"/>
                  <a:pt x="813737" y="739433"/>
                </a:cubicBezTo>
                <a:cubicBezTo>
                  <a:pt x="650262" y="760444"/>
                  <a:pt x="355439" y="757259"/>
                  <a:pt x="0" y="739433"/>
                </a:cubicBezTo>
                <a:cubicBezTo>
                  <a:pt x="-1977" y="628472"/>
                  <a:pt x="11058" y="540278"/>
                  <a:pt x="0" y="384505"/>
                </a:cubicBezTo>
                <a:cubicBezTo>
                  <a:pt x="-11058" y="228732"/>
                  <a:pt x="1732" y="146239"/>
                  <a:pt x="0" y="0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11413066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kumimoji="1" lang="en-US" altLang="ja-JP" sz="962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缶詰　 レトルト食品　カップ麺　 菓子類　　米　　など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</a:p>
          <a:p>
            <a:r>
              <a:rPr kumimoji="1" lang="ja-JP" altLang="en-US" sz="96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　　　　　　　　　　　　　　　</a:t>
            </a:r>
            <a:r>
              <a:rPr kumimoji="1" lang="ja-JP" altLang="en-US" sz="1143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＊米は</a:t>
            </a:r>
            <a:r>
              <a:rPr kumimoji="1" lang="en-US" altLang="ja-JP" sz="1143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kumimoji="1" lang="ja-JP" altLang="en-US" sz="1143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1143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22</a:t>
            </a:r>
            <a:r>
              <a:rPr kumimoji="1" lang="ja-JP" altLang="en-US" sz="1143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年度産 </a:t>
            </a:r>
            <a:endParaRPr kumimoji="1" lang="en-US" altLang="ja-JP" sz="1143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7C3A221F-9353-44F8-B17C-9756500B12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16" t="11495" r="3629" b="10654"/>
          <a:stretch/>
        </p:blipFill>
        <p:spPr>
          <a:xfrm>
            <a:off x="5051511" y="5733386"/>
            <a:ext cx="768838" cy="744886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4BBD249C-1000-4322-B3EE-A4A85EBB89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5" t="3469" r="8764" b="5262"/>
          <a:stretch/>
        </p:blipFill>
        <p:spPr>
          <a:xfrm>
            <a:off x="5807696" y="5784916"/>
            <a:ext cx="663758" cy="69131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6A11958C-5E9C-4132-8EDE-3D1B9922B2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4" t="4090" r="4701" b="17421"/>
          <a:stretch/>
        </p:blipFill>
        <p:spPr>
          <a:xfrm>
            <a:off x="2533448" y="5764969"/>
            <a:ext cx="829149" cy="713303"/>
          </a:xfrm>
          <a:prstGeom prst="rect">
            <a:avLst/>
          </a:prstGeom>
          <a:ln>
            <a:noFill/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7F6C46F4-E8FF-4517-8292-5115D9154AE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" t="3057" r="6547" b="5674"/>
          <a:stretch/>
        </p:blipFill>
        <p:spPr>
          <a:xfrm>
            <a:off x="3459913" y="5790183"/>
            <a:ext cx="638233" cy="66143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75C5CB4E-E077-4557-85AC-39B95145CF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7" t="4365" r="3298" b="10378"/>
          <a:stretch/>
        </p:blipFill>
        <p:spPr>
          <a:xfrm>
            <a:off x="4304861" y="5769286"/>
            <a:ext cx="707821" cy="66143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BBF63B-373B-4910-A94E-1AE32BF4085A}"/>
              </a:ext>
            </a:extLst>
          </p:cNvPr>
          <p:cNvSpPr txBox="1"/>
          <p:nvPr/>
        </p:nvSpPr>
        <p:spPr>
          <a:xfrm>
            <a:off x="3362597" y="3679838"/>
            <a:ext cx="273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BIZ UDPゴシック" panose="020B0400000000000000" pitchFamily="50" charset="-128"/>
              </a:rPr>
              <a:t>MON.</a:t>
            </a:r>
            <a:r>
              <a:rPr kumimoji="1" lang="ja-JP" altLang="en-US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BIZ UDPゴシック" panose="020B0400000000000000" pitchFamily="50" charset="-128"/>
              </a:rPr>
              <a:t>　　　　　 </a:t>
            </a:r>
            <a:r>
              <a:rPr kumimoji="1" lang="en-US" altLang="ja-JP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BIZ UDPゴシック" panose="020B0400000000000000" pitchFamily="50" charset="-128"/>
              </a:rPr>
              <a:t>FRI.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  <a:latin typeface="+mj-lt"/>
              <a:ea typeface="BIZ UDPゴシック" panose="020B0400000000000000" pitchFamily="50" charset="-128"/>
            </a:endParaRPr>
          </a:p>
        </p:txBody>
      </p:sp>
      <p:pic>
        <p:nvPicPr>
          <p:cNvPr id="20" name="図 19" descr="QR コード&#10;&#10;自動的に生成された説明">
            <a:extLst>
              <a:ext uri="{FF2B5EF4-FFF2-40B4-BE49-F238E27FC236}">
                <a16:creationId xmlns:a16="http://schemas.microsoft.com/office/drawing/2014/main" id="{EBFC164C-7A1A-4BF9-B4A5-CEE33ED44404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31" y="9020093"/>
            <a:ext cx="596129" cy="56369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527924E-6EA3-4F4E-BA3F-689F0E4185B1}"/>
              </a:ext>
            </a:extLst>
          </p:cNvPr>
          <p:cNvSpPr txBox="1"/>
          <p:nvPr/>
        </p:nvSpPr>
        <p:spPr>
          <a:xfrm>
            <a:off x="6101096" y="9549886"/>
            <a:ext cx="78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キャンペーン</a:t>
            </a:r>
            <a:endParaRPr kumimoji="1" lang="en-US" altLang="ja-JP" sz="8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専用ページ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FC0CCA1-660D-4C94-A25A-F18B836285A1}"/>
              </a:ext>
            </a:extLst>
          </p:cNvPr>
          <p:cNvSpPr/>
          <p:nvPr/>
        </p:nvSpPr>
        <p:spPr>
          <a:xfrm>
            <a:off x="3779029" y="7354601"/>
            <a:ext cx="2938835" cy="1437598"/>
          </a:xfrm>
          <a:prstGeom prst="roundRect">
            <a:avLst/>
          </a:prstGeom>
          <a:noFill/>
          <a:ln w="19050">
            <a:solidFill>
              <a:srgbClr val="F19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E95168-E2DE-4D30-A09A-9B4F068A5B2B}"/>
              </a:ext>
            </a:extLst>
          </p:cNvPr>
          <p:cNvSpPr txBox="1"/>
          <p:nvPr/>
        </p:nvSpPr>
        <p:spPr>
          <a:xfrm>
            <a:off x="3775214" y="7407204"/>
            <a:ext cx="2935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≪お問合せ≫</a:t>
            </a:r>
            <a:endParaRPr kumimoji="1" lang="en-US" altLang="ja-JP" sz="1400" dirty="0"/>
          </a:p>
          <a:p>
            <a:pPr algn="ctr"/>
            <a:r>
              <a:rPr kumimoji="1" lang="ja-JP" altLang="en-US" dirty="0"/>
              <a:t>北アルプス地域振興局</a:t>
            </a:r>
            <a:endParaRPr kumimoji="1" lang="en-US" altLang="ja-JP" dirty="0"/>
          </a:p>
          <a:p>
            <a:pPr algn="ctr"/>
            <a:r>
              <a:rPr kumimoji="1" lang="ja-JP" altLang="en-US" sz="1600" dirty="0"/>
              <a:t>総務管理・環境課 県民生活係  </a:t>
            </a:r>
            <a:endParaRPr kumimoji="1" lang="en-US" altLang="ja-JP" sz="1600" dirty="0"/>
          </a:p>
          <a:p>
            <a:r>
              <a:rPr kumimoji="1" lang="en-US" altLang="ja-JP" dirty="0"/>
              <a:t>   </a:t>
            </a:r>
            <a:r>
              <a:rPr kumimoji="1" lang="ja-JP" altLang="en-US" sz="1600" dirty="0"/>
              <a:t>電話</a:t>
            </a:r>
            <a:r>
              <a:rPr kumimoji="1" lang="ja-JP" altLang="en-US" dirty="0"/>
              <a:t>： </a:t>
            </a:r>
            <a:r>
              <a:rPr kumimoji="1" lang="en-US" altLang="ja-JP" dirty="0"/>
              <a:t>0261-23-6502</a:t>
            </a:r>
          </a:p>
          <a:p>
            <a:r>
              <a:rPr kumimoji="1" lang="en-US" altLang="ja-JP" dirty="0"/>
              <a:t>    Fax   :</a:t>
            </a:r>
            <a:r>
              <a:rPr kumimoji="1" lang="ja-JP" altLang="en-US" dirty="0"/>
              <a:t>  </a:t>
            </a:r>
            <a:r>
              <a:rPr kumimoji="1" lang="en-US" altLang="ja-JP" dirty="0"/>
              <a:t>0261-23-6504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429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4FBA39C6-699E-4134-9E52-974C0159FF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4001" y="1524000"/>
            <a:ext cx="9906001" cy="6858001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71709B7-77FC-45DF-8C53-EA7D4CDA5271}"/>
              </a:ext>
            </a:extLst>
          </p:cNvPr>
          <p:cNvGrpSpPr/>
          <p:nvPr/>
        </p:nvGrpSpPr>
        <p:grpSpPr>
          <a:xfrm>
            <a:off x="1186242" y="547962"/>
            <a:ext cx="4901986" cy="3230441"/>
            <a:chOff x="1186353" y="6027167"/>
            <a:chExt cx="4607262" cy="2263463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203E5476-23A3-4E0E-AF71-2AE0C88FC923}"/>
                </a:ext>
              </a:extLst>
            </p:cNvPr>
            <p:cNvSpPr/>
            <p:nvPr/>
          </p:nvSpPr>
          <p:spPr>
            <a:xfrm>
              <a:off x="2341298" y="6027167"/>
              <a:ext cx="2259965" cy="516890"/>
            </a:xfrm>
            <a:custGeom>
              <a:avLst/>
              <a:gdLst>
                <a:gd name="connsiteX0" fmla="*/ 0 w 2259965"/>
                <a:gd name="connsiteY0" fmla="*/ 101052 h 516890"/>
                <a:gd name="connsiteX1" fmla="*/ 101052 w 2259965"/>
                <a:gd name="connsiteY1" fmla="*/ 0 h 516890"/>
                <a:gd name="connsiteX2" fmla="*/ 787006 w 2259965"/>
                <a:gd name="connsiteY2" fmla="*/ 0 h 516890"/>
                <a:gd name="connsiteX3" fmla="*/ 1431802 w 2259965"/>
                <a:gd name="connsiteY3" fmla="*/ 0 h 516890"/>
                <a:gd name="connsiteX4" fmla="*/ 2158913 w 2259965"/>
                <a:gd name="connsiteY4" fmla="*/ 0 h 516890"/>
                <a:gd name="connsiteX5" fmla="*/ 2259965 w 2259965"/>
                <a:gd name="connsiteY5" fmla="*/ 101052 h 516890"/>
                <a:gd name="connsiteX6" fmla="*/ 2259965 w 2259965"/>
                <a:gd name="connsiteY6" fmla="*/ 415838 h 516890"/>
                <a:gd name="connsiteX7" fmla="*/ 2158913 w 2259965"/>
                <a:gd name="connsiteY7" fmla="*/ 516890 h 516890"/>
                <a:gd name="connsiteX8" fmla="*/ 1431802 w 2259965"/>
                <a:gd name="connsiteY8" fmla="*/ 516890 h 516890"/>
                <a:gd name="connsiteX9" fmla="*/ 787006 w 2259965"/>
                <a:gd name="connsiteY9" fmla="*/ 516890 h 516890"/>
                <a:gd name="connsiteX10" fmla="*/ 101052 w 2259965"/>
                <a:gd name="connsiteY10" fmla="*/ 516890 h 516890"/>
                <a:gd name="connsiteX11" fmla="*/ 0 w 2259965"/>
                <a:gd name="connsiteY11" fmla="*/ 415838 h 516890"/>
                <a:gd name="connsiteX12" fmla="*/ 0 w 2259965"/>
                <a:gd name="connsiteY12" fmla="*/ 101052 h 5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9965" h="516890" fill="none" extrusionOk="0">
                  <a:moveTo>
                    <a:pt x="0" y="101052"/>
                  </a:moveTo>
                  <a:cubicBezTo>
                    <a:pt x="-9419" y="48977"/>
                    <a:pt x="52645" y="-1448"/>
                    <a:pt x="101052" y="0"/>
                  </a:cubicBezTo>
                  <a:cubicBezTo>
                    <a:pt x="349522" y="6071"/>
                    <a:pt x="451632" y="18684"/>
                    <a:pt x="787006" y="0"/>
                  </a:cubicBezTo>
                  <a:cubicBezTo>
                    <a:pt x="1122380" y="-18684"/>
                    <a:pt x="1216992" y="2165"/>
                    <a:pt x="1431802" y="0"/>
                  </a:cubicBezTo>
                  <a:cubicBezTo>
                    <a:pt x="1646612" y="-2165"/>
                    <a:pt x="2005579" y="-31432"/>
                    <a:pt x="2158913" y="0"/>
                  </a:cubicBezTo>
                  <a:cubicBezTo>
                    <a:pt x="2221423" y="1062"/>
                    <a:pt x="2251459" y="53383"/>
                    <a:pt x="2259965" y="101052"/>
                  </a:cubicBezTo>
                  <a:cubicBezTo>
                    <a:pt x="2268154" y="243467"/>
                    <a:pt x="2253594" y="285429"/>
                    <a:pt x="2259965" y="415838"/>
                  </a:cubicBezTo>
                  <a:cubicBezTo>
                    <a:pt x="2265090" y="467851"/>
                    <a:pt x="2214098" y="518981"/>
                    <a:pt x="2158913" y="516890"/>
                  </a:cubicBezTo>
                  <a:cubicBezTo>
                    <a:pt x="1984508" y="520659"/>
                    <a:pt x="1607011" y="489505"/>
                    <a:pt x="1431802" y="516890"/>
                  </a:cubicBezTo>
                  <a:cubicBezTo>
                    <a:pt x="1256593" y="544275"/>
                    <a:pt x="1077351" y="508056"/>
                    <a:pt x="787006" y="516890"/>
                  </a:cubicBezTo>
                  <a:cubicBezTo>
                    <a:pt x="496661" y="525724"/>
                    <a:pt x="364882" y="513768"/>
                    <a:pt x="101052" y="516890"/>
                  </a:cubicBezTo>
                  <a:cubicBezTo>
                    <a:pt x="47984" y="520461"/>
                    <a:pt x="3725" y="479469"/>
                    <a:pt x="0" y="415838"/>
                  </a:cubicBezTo>
                  <a:cubicBezTo>
                    <a:pt x="-9589" y="265940"/>
                    <a:pt x="-14194" y="203074"/>
                    <a:pt x="0" y="101052"/>
                  </a:cubicBezTo>
                  <a:close/>
                </a:path>
                <a:path w="2259965" h="516890" stroke="0" extrusionOk="0">
                  <a:moveTo>
                    <a:pt x="0" y="101052"/>
                  </a:moveTo>
                  <a:cubicBezTo>
                    <a:pt x="-4196" y="52418"/>
                    <a:pt x="43742" y="-2737"/>
                    <a:pt x="101052" y="0"/>
                  </a:cubicBezTo>
                  <a:cubicBezTo>
                    <a:pt x="374565" y="-25642"/>
                    <a:pt x="589716" y="20515"/>
                    <a:pt x="787006" y="0"/>
                  </a:cubicBezTo>
                  <a:cubicBezTo>
                    <a:pt x="984296" y="-20515"/>
                    <a:pt x="1144242" y="-641"/>
                    <a:pt x="1472959" y="0"/>
                  </a:cubicBezTo>
                  <a:cubicBezTo>
                    <a:pt x="1801676" y="641"/>
                    <a:pt x="1970685" y="-1370"/>
                    <a:pt x="2158913" y="0"/>
                  </a:cubicBezTo>
                  <a:cubicBezTo>
                    <a:pt x="2217131" y="-9222"/>
                    <a:pt x="2250691" y="35924"/>
                    <a:pt x="2259965" y="101052"/>
                  </a:cubicBezTo>
                  <a:cubicBezTo>
                    <a:pt x="2258821" y="170738"/>
                    <a:pt x="2251496" y="324955"/>
                    <a:pt x="2259965" y="415838"/>
                  </a:cubicBezTo>
                  <a:cubicBezTo>
                    <a:pt x="2252454" y="475466"/>
                    <a:pt x="2213107" y="506115"/>
                    <a:pt x="2158913" y="516890"/>
                  </a:cubicBezTo>
                  <a:cubicBezTo>
                    <a:pt x="1955035" y="539581"/>
                    <a:pt x="1708493" y="498446"/>
                    <a:pt x="1534695" y="516890"/>
                  </a:cubicBezTo>
                  <a:cubicBezTo>
                    <a:pt x="1360897" y="535334"/>
                    <a:pt x="1039257" y="544234"/>
                    <a:pt x="869320" y="516890"/>
                  </a:cubicBezTo>
                  <a:cubicBezTo>
                    <a:pt x="699384" y="489546"/>
                    <a:pt x="441604" y="540578"/>
                    <a:pt x="101052" y="516890"/>
                  </a:cubicBezTo>
                  <a:cubicBezTo>
                    <a:pt x="36662" y="523819"/>
                    <a:pt x="8318" y="468869"/>
                    <a:pt x="0" y="415838"/>
                  </a:cubicBezTo>
                  <a:cubicBezTo>
                    <a:pt x="8600" y="345944"/>
                    <a:pt x="1258" y="203208"/>
                    <a:pt x="0" y="101052"/>
                  </a:cubicBezTo>
                  <a:close/>
                </a:path>
              </a:pathLst>
            </a:custGeom>
            <a:solidFill>
              <a:srgbClr val="FFFDF7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46195400">
                    <a:prstGeom prst="roundRect">
                      <a:avLst>
                        <a:gd name="adj" fmla="val 1955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32657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571"/>
                </a:lnSpc>
              </a:pPr>
              <a:r>
                <a:rPr lang="ja-JP" altLang="en-US" sz="1400" b="1" kern="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個人・企業の皆様</a:t>
              </a:r>
              <a:endParaRPr lang="en-US" altLang="ja-JP" sz="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ts val="1571"/>
                </a:lnSpc>
              </a:pPr>
              <a:r>
                <a:rPr lang="ja-JP" altLang="en-US" sz="11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どなたでもご寄付いただけます</a:t>
              </a:r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AE4FFDD2-4001-4E79-A2FA-5E6C0E91A530}"/>
                </a:ext>
              </a:extLst>
            </p:cNvPr>
            <p:cNvSpPr/>
            <p:nvPr/>
          </p:nvSpPr>
          <p:spPr>
            <a:xfrm>
              <a:off x="2313993" y="6941589"/>
              <a:ext cx="2259965" cy="292100"/>
            </a:xfrm>
            <a:custGeom>
              <a:avLst/>
              <a:gdLst>
                <a:gd name="connsiteX0" fmla="*/ 0 w 2259965"/>
                <a:gd name="connsiteY0" fmla="*/ 117889 h 292100"/>
                <a:gd name="connsiteX1" fmla="*/ 117889 w 2259965"/>
                <a:gd name="connsiteY1" fmla="*/ 0 h 292100"/>
                <a:gd name="connsiteX2" fmla="*/ 812860 w 2259965"/>
                <a:gd name="connsiteY2" fmla="*/ 0 h 292100"/>
                <a:gd name="connsiteX3" fmla="*/ 1487589 w 2259965"/>
                <a:gd name="connsiteY3" fmla="*/ 0 h 292100"/>
                <a:gd name="connsiteX4" fmla="*/ 2142076 w 2259965"/>
                <a:gd name="connsiteY4" fmla="*/ 0 h 292100"/>
                <a:gd name="connsiteX5" fmla="*/ 2259965 w 2259965"/>
                <a:gd name="connsiteY5" fmla="*/ 117889 h 292100"/>
                <a:gd name="connsiteX6" fmla="*/ 2259965 w 2259965"/>
                <a:gd name="connsiteY6" fmla="*/ 174211 h 292100"/>
                <a:gd name="connsiteX7" fmla="*/ 2142076 w 2259965"/>
                <a:gd name="connsiteY7" fmla="*/ 292100 h 292100"/>
                <a:gd name="connsiteX8" fmla="*/ 1467347 w 2259965"/>
                <a:gd name="connsiteY8" fmla="*/ 292100 h 292100"/>
                <a:gd name="connsiteX9" fmla="*/ 752134 w 2259965"/>
                <a:gd name="connsiteY9" fmla="*/ 292100 h 292100"/>
                <a:gd name="connsiteX10" fmla="*/ 117889 w 2259965"/>
                <a:gd name="connsiteY10" fmla="*/ 292100 h 292100"/>
                <a:gd name="connsiteX11" fmla="*/ 0 w 2259965"/>
                <a:gd name="connsiteY11" fmla="*/ 174211 h 292100"/>
                <a:gd name="connsiteX12" fmla="*/ 0 w 2259965"/>
                <a:gd name="connsiteY12" fmla="*/ 117889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9965" h="292100" fill="none" extrusionOk="0">
                  <a:moveTo>
                    <a:pt x="0" y="117889"/>
                  </a:moveTo>
                  <a:cubicBezTo>
                    <a:pt x="-4628" y="54114"/>
                    <a:pt x="39841" y="-1047"/>
                    <a:pt x="117889" y="0"/>
                  </a:cubicBezTo>
                  <a:cubicBezTo>
                    <a:pt x="434335" y="-9170"/>
                    <a:pt x="500987" y="-13354"/>
                    <a:pt x="812860" y="0"/>
                  </a:cubicBezTo>
                  <a:cubicBezTo>
                    <a:pt x="1124733" y="13354"/>
                    <a:pt x="1335169" y="-24920"/>
                    <a:pt x="1487589" y="0"/>
                  </a:cubicBezTo>
                  <a:cubicBezTo>
                    <a:pt x="1640009" y="24920"/>
                    <a:pt x="1888817" y="-3438"/>
                    <a:pt x="2142076" y="0"/>
                  </a:cubicBezTo>
                  <a:cubicBezTo>
                    <a:pt x="2210222" y="4758"/>
                    <a:pt x="2261672" y="46515"/>
                    <a:pt x="2259965" y="117889"/>
                  </a:cubicBezTo>
                  <a:cubicBezTo>
                    <a:pt x="2261880" y="139198"/>
                    <a:pt x="2260262" y="154394"/>
                    <a:pt x="2259965" y="174211"/>
                  </a:cubicBezTo>
                  <a:cubicBezTo>
                    <a:pt x="2262328" y="240626"/>
                    <a:pt x="2217602" y="286919"/>
                    <a:pt x="2142076" y="292100"/>
                  </a:cubicBezTo>
                  <a:cubicBezTo>
                    <a:pt x="1872394" y="285465"/>
                    <a:pt x="1644730" y="278463"/>
                    <a:pt x="1467347" y="292100"/>
                  </a:cubicBezTo>
                  <a:cubicBezTo>
                    <a:pt x="1289964" y="305737"/>
                    <a:pt x="941987" y="282682"/>
                    <a:pt x="752134" y="292100"/>
                  </a:cubicBezTo>
                  <a:cubicBezTo>
                    <a:pt x="562281" y="301518"/>
                    <a:pt x="325452" y="271726"/>
                    <a:pt x="117889" y="292100"/>
                  </a:cubicBezTo>
                  <a:cubicBezTo>
                    <a:pt x="48450" y="304951"/>
                    <a:pt x="2696" y="233101"/>
                    <a:pt x="0" y="174211"/>
                  </a:cubicBezTo>
                  <a:cubicBezTo>
                    <a:pt x="-193" y="160180"/>
                    <a:pt x="-222" y="139042"/>
                    <a:pt x="0" y="117889"/>
                  </a:cubicBezTo>
                  <a:close/>
                </a:path>
                <a:path w="2259965" h="292100" stroke="0" extrusionOk="0">
                  <a:moveTo>
                    <a:pt x="0" y="117889"/>
                  </a:moveTo>
                  <a:cubicBezTo>
                    <a:pt x="3315" y="47197"/>
                    <a:pt x="41569" y="8788"/>
                    <a:pt x="117889" y="0"/>
                  </a:cubicBezTo>
                  <a:cubicBezTo>
                    <a:pt x="292982" y="-30055"/>
                    <a:pt x="553980" y="810"/>
                    <a:pt x="772376" y="0"/>
                  </a:cubicBezTo>
                  <a:cubicBezTo>
                    <a:pt x="990772" y="-810"/>
                    <a:pt x="1162843" y="11058"/>
                    <a:pt x="1487589" y="0"/>
                  </a:cubicBezTo>
                  <a:cubicBezTo>
                    <a:pt x="1812335" y="-11058"/>
                    <a:pt x="1879608" y="9536"/>
                    <a:pt x="2142076" y="0"/>
                  </a:cubicBezTo>
                  <a:cubicBezTo>
                    <a:pt x="2200303" y="1527"/>
                    <a:pt x="2256935" y="40177"/>
                    <a:pt x="2259965" y="117889"/>
                  </a:cubicBezTo>
                  <a:cubicBezTo>
                    <a:pt x="2260230" y="134043"/>
                    <a:pt x="2261457" y="147265"/>
                    <a:pt x="2259965" y="174211"/>
                  </a:cubicBezTo>
                  <a:cubicBezTo>
                    <a:pt x="2254501" y="236119"/>
                    <a:pt x="2219783" y="286032"/>
                    <a:pt x="2142076" y="292100"/>
                  </a:cubicBezTo>
                  <a:cubicBezTo>
                    <a:pt x="1995763" y="262507"/>
                    <a:pt x="1776389" y="282239"/>
                    <a:pt x="1487589" y="292100"/>
                  </a:cubicBezTo>
                  <a:cubicBezTo>
                    <a:pt x="1198789" y="301961"/>
                    <a:pt x="1059458" y="287344"/>
                    <a:pt x="873585" y="292100"/>
                  </a:cubicBezTo>
                  <a:cubicBezTo>
                    <a:pt x="687712" y="296856"/>
                    <a:pt x="335873" y="258039"/>
                    <a:pt x="117889" y="292100"/>
                  </a:cubicBezTo>
                  <a:cubicBezTo>
                    <a:pt x="46237" y="300891"/>
                    <a:pt x="-14719" y="239550"/>
                    <a:pt x="0" y="174211"/>
                  </a:cubicBezTo>
                  <a:cubicBezTo>
                    <a:pt x="477" y="148860"/>
                    <a:pt x="705" y="145892"/>
                    <a:pt x="0" y="117889"/>
                  </a:cubicBezTo>
                  <a:close/>
                </a:path>
              </a:pathLst>
            </a:custGeom>
            <a:solidFill>
              <a:srgbClr val="FFFDF7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601980650">
                    <a:prstGeom prst="roundRect">
                      <a:avLst>
                        <a:gd name="adj" fmla="val 4035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77143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857"/>
                </a:lnSpc>
              </a:pPr>
              <a:r>
                <a:rPr lang="ja-JP" altLang="en-US" sz="1400" b="1" spc="143" dirty="0">
                  <a:solidFill>
                    <a:srgbClr val="C68C5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フードバンク活動団体</a:t>
              </a:r>
              <a:endParaRPr lang="ja-JP" altLang="en-US" sz="1200" b="1" spc="143" dirty="0">
                <a:solidFill>
                  <a:srgbClr val="C68C5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0" name="右矢印 44">
              <a:extLst>
                <a:ext uri="{FF2B5EF4-FFF2-40B4-BE49-F238E27FC236}">
                  <a16:creationId xmlns:a16="http://schemas.microsoft.com/office/drawing/2014/main" id="{1C034AF0-5F34-491E-91DF-7900E0DF06BE}"/>
                </a:ext>
              </a:extLst>
            </p:cNvPr>
            <p:cNvSpPr/>
            <p:nvPr/>
          </p:nvSpPr>
          <p:spPr>
            <a:xfrm rot="5400000">
              <a:off x="3329041" y="6649806"/>
              <a:ext cx="284480" cy="180975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32657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962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" name="右矢印 45">
              <a:extLst>
                <a:ext uri="{FF2B5EF4-FFF2-40B4-BE49-F238E27FC236}">
                  <a16:creationId xmlns:a16="http://schemas.microsoft.com/office/drawing/2014/main" id="{FEF43AE2-609D-41F2-A315-DDB665AB67E2}"/>
                </a:ext>
              </a:extLst>
            </p:cNvPr>
            <p:cNvSpPr/>
            <p:nvPr/>
          </p:nvSpPr>
          <p:spPr>
            <a:xfrm rot="5400000">
              <a:off x="3947327" y="7380036"/>
              <a:ext cx="284480" cy="18034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32657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962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" name="右矢印 46">
              <a:extLst>
                <a:ext uri="{FF2B5EF4-FFF2-40B4-BE49-F238E27FC236}">
                  <a16:creationId xmlns:a16="http://schemas.microsoft.com/office/drawing/2014/main" id="{B0742DE4-0115-44D9-9A36-2DAE6ADBC762}"/>
                </a:ext>
              </a:extLst>
            </p:cNvPr>
            <p:cNvSpPr/>
            <p:nvPr/>
          </p:nvSpPr>
          <p:spPr>
            <a:xfrm rot="5400000">
              <a:off x="2652112" y="7372446"/>
              <a:ext cx="284480" cy="18034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32657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962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88BA6228-C24D-48EE-9D34-E91AD2532B71}"/>
                </a:ext>
              </a:extLst>
            </p:cNvPr>
            <p:cNvSpPr/>
            <p:nvPr/>
          </p:nvSpPr>
          <p:spPr>
            <a:xfrm>
              <a:off x="1186353" y="7677855"/>
              <a:ext cx="2329450" cy="612775"/>
            </a:xfrm>
            <a:custGeom>
              <a:avLst/>
              <a:gdLst>
                <a:gd name="connsiteX0" fmla="*/ 0 w 2329450"/>
                <a:gd name="connsiteY0" fmla="*/ 182834 h 612775"/>
                <a:gd name="connsiteX1" fmla="*/ 182834 w 2329450"/>
                <a:gd name="connsiteY1" fmla="*/ 0 h 612775"/>
                <a:gd name="connsiteX2" fmla="*/ 876704 w 2329450"/>
                <a:gd name="connsiteY2" fmla="*/ 0 h 612775"/>
                <a:gd name="connsiteX3" fmla="*/ 1511660 w 2329450"/>
                <a:gd name="connsiteY3" fmla="*/ 0 h 612775"/>
                <a:gd name="connsiteX4" fmla="*/ 2146616 w 2329450"/>
                <a:gd name="connsiteY4" fmla="*/ 0 h 612775"/>
                <a:gd name="connsiteX5" fmla="*/ 2329450 w 2329450"/>
                <a:gd name="connsiteY5" fmla="*/ 182834 h 612775"/>
                <a:gd name="connsiteX6" fmla="*/ 2329450 w 2329450"/>
                <a:gd name="connsiteY6" fmla="*/ 429941 h 612775"/>
                <a:gd name="connsiteX7" fmla="*/ 2146616 w 2329450"/>
                <a:gd name="connsiteY7" fmla="*/ 612775 h 612775"/>
                <a:gd name="connsiteX8" fmla="*/ 1550935 w 2329450"/>
                <a:gd name="connsiteY8" fmla="*/ 612775 h 612775"/>
                <a:gd name="connsiteX9" fmla="*/ 876704 w 2329450"/>
                <a:gd name="connsiteY9" fmla="*/ 612775 h 612775"/>
                <a:gd name="connsiteX10" fmla="*/ 182834 w 2329450"/>
                <a:gd name="connsiteY10" fmla="*/ 612775 h 612775"/>
                <a:gd name="connsiteX11" fmla="*/ 0 w 2329450"/>
                <a:gd name="connsiteY11" fmla="*/ 429941 h 612775"/>
                <a:gd name="connsiteX12" fmla="*/ 0 w 2329450"/>
                <a:gd name="connsiteY12" fmla="*/ 182834 h 61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29450" h="612775" fill="none" extrusionOk="0">
                  <a:moveTo>
                    <a:pt x="0" y="182834"/>
                  </a:moveTo>
                  <a:cubicBezTo>
                    <a:pt x="6403" y="85901"/>
                    <a:pt x="88334" y="9268"/>
                    <a:pt x="182834" y="0"/>
                  </a:cubicBezTo>
                  <a:cubicBezTo>
                    <a:pt x="471362" y="8246"/>
                    <a:pt x="654230" y="-13587"/>
                    <a:pt x="876704" y="0"/>
                  </a:cubicBezTo>
                  <a:cubicBezTo>
                    <a:pt x="1099178" y="13587"/>
                    <a:pt x="1301195" y="27785"/>
                    <a:pt x="1511660" y="0"/>
                  </a:cubicBezTo>
                  <a:cubicBezTo>
                    <a:pt x="1722125" y="-27785"/>
                    <a:pt x="1853991" y="-25574"/>
                    <a:pt x="2146616" y="0"/>
                  </a:cubicBezTo>
                  <a:cubicBezTo>
                    <a:pt x="2231677" y="4073"/>
                    <a:pt x="2309792" y="74615"/>
                    <a:pt x="2329450" y="182834"/>
                  </a:cubicBezTo>
                  <a:cubicBezTo>
                    <a:pt x="2337055" y="306059"/>
                    <a:pt x="2339100" y="346208"/>
                    <a:pt x="2329450" y="429941"/>
                  </a:cubicBezTo>
                  <a:cubicBezTo>
                    <a:pt x="2343580" y="544529"/>
                    <a:pt x="2256462" y="622834"/>
                    <a:pt x="2146616" y="612775"/>
                  </a:cubicBezTo>
                  <a:cubicBezTo>
                    <a:pt x="1910058" y="592981"/>
                    <a:pt x="1807810" y="591846"/>
                    <a:pt x="1550935" y="612775"/>
                  </a:cubicBezTo>
                  <a:cubicBezTo>
                    <a:pt x="1294060" y="633704"/>
                    <a:pt x="1121753" y="628732"/>
                    <a:pt x="876704" y="612775"/>
                  </a:cubicBezTo>
                  <a:cubicBezTo>
                    <a:pt x="631655" y="596818"/>
                    <a:pt x="418870" y="596463"/>
                    <a:pt x="182834" y="612775"/>
                  </a:cubicBezTo>
                  <a:cubicBezTo>
                    <a:pt x="90668" y="602762"/>
                    <a:pt x="-4707" y="531858"/>
                    <a:pt x="0" y="429941"/>
                  </a:cubicBezTo>
                  <a:cubicBezTo>
                    <a:pt x="-11633" y="353605"/>
                    <a:pt x="1683" y="242459"/>
                    <a:pt x="0" y="182834"/>
                  </a:cubicBezTo>
                  <a:close/>
                </a:path>
                <a:path w="2329450" h="612775" stroke="0" extrusionOk="0">
                  <a:moveTo>
                    <a:pt x="0" y="182834"/>
                  </a:moveTo>
                  <a:cubicBezTo>
                    <a:pt x="8747" y="77204"/>
                    <a:pt x="71268" y="1803"/>
                    <a:pt x="182834" y="0"/>
                  </a:cubicBezTo>
                  <a:cubicBezTo>
                    <a:pt x="371171" y="20902"/>
                    <a:pt x="585308" y="26158"/>
                    <a:pt x="876704" y="0"/>
                  </a:cubicBezTo>
                  <a:cubicBezTo>
                    <a:pt x="1168100" y="-26158"/>
                    <a:pt x="1345543" y="31296"/>
                    <a:pt x="1511660" y="0"/>
                  </a:cubicBezTo>
                  <a:cubicBezTo>
                    <a:pt x="1677777" y="-31296"/>
                    <a:pt x="1860287" y="-25989"/>
                    <a:pt x="2146616" y="0"/>
                  </a:cubicBezTo>
                  <a:cubicBezTo>
                    <a:pt x="2246927" y="-7233"/>
                    <a:pt x="2335433" y="99516"/>
                    <a:pt x="2329450" y="182834"/>
                  </a:cubicBezTo>
                  <a:cubicBezTo>
                    <a:pt x="2326628" y="302317"/>
                    <a:pt x="2332262" y="309469"/>
                    <a:pt x="2329450" y="429941"/>
                  </a:cubicBezTo>
                  <a:cubicBezTo>
                    <a:pt x="2347950" y="542717"/>
                    <a:pt x="2267943" y="604159"/>
                    <a:pt x="2146616" y="612775"/>
                  </a:cubicBezTo>
                  <a:cubicBezTo>
                    <a:pt x="1823605" y="643526"/>
                    <a:pt x="1796993" y="592387"/>
                    <a:pt x="1492022" y="612775"/>
                  </a:cubicBezTo>
                  <a:cubicBezTo>
                    <a:pt x="1187051" y="633163"/>
                    <a:pt x="1181045" y="608048"/>
                    <a:pt x="896341" y="612775"/>
                  </a:cubicBezTo>
                  <a:cubicBezTo>
                    <a:pt x="611637" y="617502"/>
                    <a:pt x="516443" y="637239"/>
                    <a:pt x="182834" y="612775"/>
                  </a:cubicBezTo>
                  <a:cubicBezTo>
                    <a:pt x="102859" y="622678"/>
                    <a:pt x="-20338" y="522142"/>
                    <a:pt x="0" y="429941"/>
                  </a:cubicBezTo>
                  <a:cubicBezTo>
                    <a:pt x="6587" y="348900"/>
                    <a:pt x="-4412" y="304682"/>
                    <a:pt x="0" y="182834"/>
                  </a:cubicBezTo>
                  <a:close/>
                </a:path>
              </a:pathLst>
            </a:custGeom>
            <a:solidFill>
              <a:srgbClr val="FFFDF7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803773814">
                    <a:prstGeom prst="roundRect">
                      <a:avLst>
                        <a:gd name="adj" fmla="val 2983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32657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857"/>
                </a:lnSpc>
              </a:pPr>
              <a:r>
                <a:rPr lang="ja-JP" altLang="en-US" sz="1400" b="1" spc="214" dirty="0">
                  <a:solidFill>
                    <a:schemeClr val="accent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支援が必要な方へ</a:t>
              </a:r>
              <a:endParaRPr lang="en-US" altLang="ja-JP" sz="1400" b="1" spc="214" dirty="0">
                <a:solidFill>
                  <a:schemeClr val="accent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ts val="571"/>
                </a:lnSpc>
              </a:pPr>
              <a:r>
                <a:rPr lang="en-US" altLang="ja-JP" sz="800" dirty="0">
                  <a:solidFill>
                    <a:srgbClr val="6633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ＭＳ Ｐゴシック" panose="020B0600070205080204" pitchFamily="50" charset="-128"/>
                </a:rPr>
                <a:t> </a:t>
              </a:r>
              <a:endParaRPr lang="ja-JP" altLang="en-US" sz="800" dirty="0">
                <a:solidFill>
                  <a:srgbClr val="6633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endParaRPr>
            </a:p>
            <a:p>
              <a:r>
                <a:rPr lang="ja-JP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失業者、生活に困っている方、</a:t>
              </a:r>
              <a:endParaRPr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ひとり親、介護中の家庭、学生など</a:t>
              </a:r>
              <a:endPara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FA37BDFB-A1D2-4CC5-93DE-29CBE6989675}"/>
                </a:ext>
              </a:extLst>
            </p:cNvPr>
            <p:cNvSpPr/>
            <p:nvPr/>
          </p:nvSpPr>
          <p:spPr>
            <a:xfrm>
              <a:off x="3602558" y="7685176"/>
              <a:ext cx="2191057" cy="605454"/>
            </a:xfrm>
            <a:custGeom>
              <a:avLst/>
              <a:gdLst>
                <a:gd name="connsiteX0" fmla="*/ 0 w 2191057"/>
                <a:gd name="connsiteY0" fmla="*/ 164326 h 605454"/>
                <a:gd name="connsiteX1" fmla="*/ 164326 w 2191057"/>
                <a:gd name="connsiteY1" fmla="*/ 0 h 605454"/>
                <a:gd name="connsiteX2" fmla="*/ 747880 w 2191057"/>
                <a:gd name="connsiteY2" fmla="*/ 0 h 605454"/>
                <a:gd name="connsiteX3" fmla="*/ 1331433 w 2191057"/>
                <a:gd name="connsiteY3" fmla="*/ 0 h 605454"/>
                <a:gd name="connsiteX4" fmla="*/ 2026731 w 2191057"/>
                <a:gd name="connsiteY4" fmla="*/ 0 h 605454"/>
                <a:gd name="connsiteX5" fmla="*/ 2191057 w 2191057"/>
                <a:gd name="connsiteY5" fmla="*/ 164326 h 605454"/>
                <a:gd name="connsiteX6" fmla="*/ 2191057 w 2191057"/>
                <a:gd name="connsiteY6" fmla="*/ 441128 h 605454"/>
                <a:gd name="connsiteX7" fmla="*/ 2026731 w 2191057"/>
                <a:gd name="connsiteY7" fmla="*/ 605454 h 605454"/>
                <a:gd name="connsiteX8" fmla="*/ 1461801 w 2191057"/>
                <a:gd name="connsiteY8" fmla="*/ 605454 h 605454"/>
                <a:gd name="connsiteX9" fmla="*/ 822376 w 2191057"/>
                <a:gd name="connsiteY9" fmla="*/ 605454 h 605454"/>
                <a:gd name="connsiteX10" fmla="*/ 164326 w 2191057"/>
                <a:gd name="connsiteY10" fmla="*/ 605454 h 605454"/>
                <a:gd name="connsiteX11" fmla="*/ 0 w 2191057"/>
                <a:gd name="connsiteY11" fmla="*/ 441128 h 605454"/>
                <a:gd name="connsiteX12" fmla="*/ 0 w 2191057"/>
                <a:gd name="connsiteY12" fmla="*/ 164326 h 60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1057" h="605454" fill="none" extrusionOk="0">
                  <a:moveTo>
                    <a:pt x="0" y="164326"/>
                  </a:moveTo>
                  <a:cubicBezTo>
                    <a:pt x="-14358" y="63655"/>
                    <a:pt x="69483" y="16331"/>
                    <a:pt x="164326" y="0"/>
                  </a:cubicBezTo>
                  <a:cubicBezTo>
                    <a:pt x="362172" y="28586"/>
                    <a:pt x="456628" y="23963"/>
                    <a:pt x="747880" y="0"/>
                  </a:cubicBezTo>
                  <a:cubicBezTo>
                    <a:pt x="1039132" y="-23963"/>
                    <a:pt x="1173952" y="9353"/>
                    <a:pt x="1331433" y="0"/>
                  </a:cubicBezTo>
                  <a:cubicBezTo>
                    <a:pt x="1488914" y="-9353"/>
                    <a:pt x="1694941" y="-16697"/>
                    <a:pt x="2026731" y="0"/>
                  </a:cubicBezTo>
                  <a:cubicBezTo>
                    <a:pt x="2106358" y="-5596"/>
                    <a:pt x="2191788" y="67005"/>
                    <a:pt x="2191057" y="164326"/>
                  </a:cubicBezTo>
                  <a:cubicBezTo>
                    <a:pt x="2202002" y="293611"/>
                    <a:pt x="2191519" y="333495"/>
                    <a:pt x="2191057" y="441128"/>
                  </a:cubicBezTo>
                  <a:cubicBezTo>
                    <a:pt x="2189656" y="533596"/>
                    <a:pt x="2103098" y="602169"/>
                    <a:pt x="2026731" y="605454"/>
                  </a:cubicBezTo>
                  <a:cubicBezTo>
                    <a:pt x="1846956" y="624652"/>
                    <a:pt x="1632776" y="614585"/>
                    <a:pt x="1461801" y="605454"/>
                  </a:cubicBezTo>
                  <a:cubicBezTo>
                    <a:pt x="1290826" y="596324"/>
                    <a:pt x="1093172" y="604076"/>
                    <a:pt x="822376" y="605454"/>
                  </a:cubicBezTo>
                  <a:cubicBezTo>
                    <a:pt x="551581" y="606832"/>
                    <a:pt x="355799" y="598276"/>
                    <a:pt x="164326" y="605454"/>
                  </a:cubicBezTo>
                  <a:cubicBezTo>
                    <a:pt x="60666" y="614245"/>
                    <a:pt x="-1234" y="529739"/>
                    <a:pt x="0" y="441128"/>
                  </a:cubicBezTo>
                  <a:cubicBezTo>
                    <a:pt x="2523" y="377872"/>
                    <a:pt x="6780" y="258425"/>
                    <a:pt x="0" y="164326"/>
                  </a:cubicBezTo>
                  <a:close/>
                </a:path>
                <a:path w="2191057" h="605454" stroke="0" extrusionOk="0">
                  <a:moveTo>
                    <a:pt x="0" y="164326"/>
                  </a:moveTo>
                  <a:cubicBezTo>
                    <a:pt x="1533" y="71904"/>
                    <a:pt x="74659" y="15854"/>
                    <a:pt x="164326" y="0"/>
                  </a:cubicBezTo>
                  <a:cubicBezTo>
                    <a:pt x="364425" y="-18024"/>
                    <a:pt x="631129" y="21041"/>
                    <a:pt x="785128" y="0"/>
                  </a:cubicBezTo>
                  <a:cubicBezTo>
                    <a:pt x="939127" y="-21041"/>
                    <a:pt x="1258120" y="21842"/>
                    <a:pt x="1424553" y="0"/>
                  </a:cubicBezTo>
                  <a:cubicBezTo>
                    <a:pt x="1590986" y="-21842"/>
                    <a:pt x="1811189" y="-20987"/>
                    <a:pt x="2026731" y="0"/>
                  </a:cubicBezTo>
                  <a:cubicBezTo>
                    <a:pt x="2122914" y="2701"/>
                    <a:pt x="2194865" y="58072"/>
                    <a:pt x="2191057" y="164326"/>
                  </a:cubicBezTo>
                  <a:cubicBezTo>
                    <a:pt x="2198664" y="262494"/>
                    <a:pt x="2204066" y="353283"/>
                    <a:pt x="2191057" y="441128"/>
                  </a:cubicBezTo>
                  <a:cubicBezTo>
                    <a:pt x="2175330" y="545363"/>
                    <a:pt x="2106593" y="590588"/>
                    <a:pt x="2026731" y="605454"/>
                  </a:cubicBezTo>
                  <a:cubicBezTo>
                    <a:pt x="1746102" y="620095"/>
                    <a:pt x="1658916" y="632797"/>
                    <a:pt x="1443177" y="605454"/>
                  </a:cubicBezTo>
                  <a:cubicBezTo>
                    <a:pt x="1227438" y="578111"/>
                    <a:pt x="1011002" y="624890"/>
                    <a:pt x="841000" y="605454"/>
                  </a:cubicBezTo>
                  <a:cubicBezTo>
                    <a:pt x="670998" y="586018"/>
                    <a:pt x="362904" y="590291"/>
                    <a:pt x="164326" y="605454"/>
                  </a:cubicBezTo>
                  <a:cubicBezTo>
                    <a:pt x="78823" y="603516"/>
                    <a:pt x="10264" y="546364"/>
                    <a:pt x="0" y="441128"/>
                  </a:cubicBezTo>
                  <a:cubicBezTo>
                    <a:pt x="-9483" y="383042"/>
                    <a:pt x="13803" y="249991"/>
                    <a:pt x="0" y="164326"/>
                  </a:cubicBezTo>
                  <a:close/>
                </a:path>
              </a:pathLst>
            </a:custGeom>
            <a:solidFill>
              <a:srgbClr val="FFFDF7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951310213">
                    <a:prstGeom prst="roundRect">
                      <a:avLst>
                        <a:gd name="adj" fmla="val 27141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32657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857"/>
                </a:lnSpc>
              </a:pPr>
              <a:r>
                <a:rPr lang="ja-JP" altLang="en-US" sz="1400" b="1" spc="214" dirty="0">
                  <a:solidFill>
                    <a:schemeClr val="accent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こども支援団体へ</a:t>
              </a:r>
              <a:endParaRPr lang="ja-JP" altLang="en-US" sz="1050" b="1" spc="214" dirty="0">
                <a:solidFill>
                  <a:schemeClr val="accent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endParaRPr>
            </a:p>
            <a:p>
              <a:pPr algn="ctr">
                <a:lnSpc>
                  <a:spcPts val="571"/>
                </a:lnSpc>
              </a:pPr>
              <a:r>
                <a:rPr lang="en-US" altLang="ja-JP" sz="700" dirty="0">
                  <a:solidFill>
                    <a:srgbClr val="6633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endParaRPr lang="en-US" altLang="ja-JP" sz="800" dirty="0">
                <a:solidFill>
                  <a:srgbClr val="6633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lang="ja-JP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信州こどもカフェ等</a:t>
              </a:r>
              <a:endParaRPr lang="en-US" altLang="ja-JP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lang="ja-JP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子どもの居場所</a:t>
              </a:r>
              <a:endPara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6C6D4BE0-C29C-48FB-859F-E250CBD59F4A}"/>
                </a:ext>
              </a:extLst>
            </p:cNvPr>
            <p:cNvSpPr/>
            <p:nvPr/>
          </p:nvSpPr>
          <p:spPr>
            <a:xfrm>
              <a:off x="3509371" y="6555273"/>
              <a:ext cx="621030" cy="327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32657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400" b="1" kern="100" spc="286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寄付</a:t>
              </a:r>
              <a:endParaRPr lang="ja-JP" altLang="en-US" sz="1400" b="1" kern="100" spc="28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93916F88-4226-4B58-B0BE-2C2E30C7D640}"/>
                </a:ext>
              </a:extLst>
            </p:cNvPr>
            <p:cNvSpPr/>
            <p:nvPr/>
          </p:nvSpPr>
          <p:spPr>
            <a:xfrm>
              <a:off x="1724466" y="7316171"/>
              <a:ext cx="998855" cy="3270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32657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食料の提供</a:t>
              </a:r>
              <a:endPara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DCA7EBAC-6C61-44CB-9C2D-6CAFB59A7486}"/>
                </a:ext>
              </a:extLst>
            </p:cNvPr>
            <p:cNvSpPr/>
            <p:nvPr/>
          </p:nvSpPr>
          <p:spPr>
            <a:xfrm>
              <a:off x="4155770" y="7301852"/>
              <a:ext cx="998855" cy="3270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32657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食料の提供</a:t>
              </a:r>
              <a:endPara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endParaRPr>
            </a:p>
          </p:txBody>
        </p:sp>
      </p:grpSp>
      <p:graphicFrame>
        <p:nvGraphicFramePr>
          <p:cNvPr id="18" name="表 26">
            <a:extLst>
              <a:ext uri="{FF2B5EF4-FFF2-40B4-BE49-F238E27FC236}">
                <a16:creationId xmlns:a16="http://schemas.microsoft.com/office/drawing/2014/main" id="{C8D75524-5B7E-44C4-882E-EF38F71E4490}"/>
              </a:ext>
            </a:extLst>
          </p:cNvPr>
          <p:cNvGraphicFramePr>
            <a:graphicFrameLocks noGrp="1"/>
          </p:cNvGraphicFramePr>
          <p:nvPr/>
        </p:nvGraphicFramePr>
        <p:xfrm>
          <a:off x="429680" y="6134389"/>
          <a:ext cx="6032205" cy="353701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88219">
                  <a:extLst>
                    <a:ext uri="{9D8B030D-6E8A-4147-A177-3AD203B41FA5}">
                      <a16:colId xmlns:a16="http://schemas.microsoft.com/office/drawing/2014/main" val="253886186"/>
                    </a:ext>
                  </a:extLst>
                </a:gridCol>
                <a:gridCol w="3743986">
                  <a:extLst>
                    <a:ext uri="{9D8B030D-6E8A-4147-A177-3AD203B41FA5}">
                      <a16:colId xmlns:a16="http://schemas.microsoft.com/office/drawing/2014/main" val="85280078"/>
                    </a:ext>
                  </a:extLst>
                </a:gridCol>
              </a:tblGrid>
              <a:tr h="4435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機関・団体名称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受付拠点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36616646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長野県社会福祉協議会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お住いの市町村社会福祉協議会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081340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長野県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長野県庁、合同庁舎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325389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長野県労働者福祉協議会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地区労働者福祉協議会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374629"/>
                  </a:ext>
                </a:extLst>
              </a:tr>
              <a:tr h="710463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認定特定非営利活動法人</a:t>
                      </a:r>
                      <a:endParaRPr kumimoji="1" lang="en-US" altLang="ja-JP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フードバンク信州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東北信地域 ： 長野市フードバンク信州本部</a:t>
                      </a:r>
                      <a:endParaRPr kumimoji="1" lang="en-US" altLang="ja-JP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中信地域 ： 松本市ワーカーズコープ松本事業所</a:t>
                      </a:r>
                      <a:endParaRPr kumimoji="1" lang="en-US" altLang="ja-JP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南信地域 ： 飯田市ほほえみのゆめプロジェクト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994912"/>
                  </a:ext>
                </a:extLst>
              </a:tr>
              <a:tr h="1033921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特定非営利活動法人</a:t>
                      </a:r>
                      <a:endParaRPr kumimoji="1" lang="en-US" altLang="ja-JP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NPO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ホットライン信州</a:t>
                      </a:r>
                      <a:endParaRPr kumimoji="1" lang="en-US" altLang="ja-JP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信州こども食堂ネットワーク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飯山市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照里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中野市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西条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endParaRPr kumimoji="1" lang="en-US" altLang="ja-JP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長野市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篠ノ井、三本柳、上駒沢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上田市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長瀬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塩尻市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片丘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松本市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寿北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endParaRPr kumimoji="1" lang="en-US" altLang="ja-JP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岡谷市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長地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箕輪町（三日町）</a:t>
                      </a:r>
                      <a:endParaRPr kumimoji="1" lang="en-US" altLang="ja-JP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5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一部拠点は生鮮食品の受け取りも可能です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588959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C492CC2-FF7F-4AFC-9914-8DBA7D29D739}"/>
              </a:ext>
            </a:extLst>
          </p:cNvPr>
          <p:cNvSpPr txBox="1"/>
          <p:nvPr/>
        </p:nvSpPr>
        <p:spPr>
          <a:xfrm>
            <a:off x="5626450" y="9310650"/>
            <a:ext cx="908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受付拠点詳細　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3A7AB389-D525-4937-ABBD-A1076C2541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76" y="8737269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A38038A-90CB-43F3-9450-454196E15061}"/>
              </a:ext>
            </a:extLst>
          </p:cNvPr>
          <p:cNvSpPr/>
          <p:nvPr/>
        </p:nvSpPr>
        <p:spPr>
          <a:xfrm>
            <a:off x="426014" y="487134"/>
            <a:ext cx="1520456" cy="14324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集まった</a:t>
            </a:r>
            <a:endParaRPr kumimoji="1" lang="en-US" altLang="ja-JP" sz="2000" b="1" dirty="0">
              <a:solidFill>
                <a:schemeClr val="bg1"/>
              </a:solidFill>
            </a:endParaRPr>
          </a:p>
          <a:p>
            <a:pPr algn="ctr"/>
            <a:endParaRPr kumimoji="1" lang="en-US" altLang="ja-JP" sz="8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食品の流れ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88B0EBC-D555-40B3-A53B-5F5D22F51421}"/>
              </a:ext>
            </a:extLst>
          </p:cNvPr>
          <p:cNvSpPr/>
          <p:nvPr/>
        </p:nvSpPr>
        <p:spPr>
          <a:xfrm>
            <a:off x="422855" y="4365067"/>
            <a:ext cx="1520456" cy="14324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食品の</a:t>
            </a:r>
            <a:endParaRPr kumimoji="1" lang="en-US" altLang="ja-JP" sz="2000" b="1" dirty="0">
              <a:solidFill>
                <a:schemeClr val="bg1"/>
              </a:solidFill>
            </a:endParaRPr>
          </a:p>
          <a:p>
            <a:pPr algn="ctr"/>
            <a:endParaRPr kumimoji="1" lang="en-US" altLang="ja-JP" sz="8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受付場所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DEA00DB-1FA6-4502-9DD3-866E6BDD6273}"/>
              </a:ext>
            </a:extLst>
          </p:cNvPr>
          <p:cNvSpPr txBox="1"/>
          <p:nvPr/>
        </p:nvSpPr>
        <p:spPr>
          <a:xfrm>
            <a:off x="2366167" y="5664044"/>
            <a:ext cx="5142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1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詳細についてはホームページをご覧ください。</a:t>
            </a:r>
            <a:endParaRPr kumimoji="1" lang="en-US" altLang="ja-JP" sz="11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1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1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大量に寄付いただける場合は事前に連絡をお願いします。</a:t>
            </a:r>
          </a:p>
        </p:txBody>
      </p:sp>
      <p:pic>
        <p:nvPicPr>
          <p:cNvPr id="38" name="図 37" descr="おもちゃ, 人形 が含まれている画像&#10;&#10;自動的に生成された説明">
            <a:extLst>
              <a:ext uri="{FF2B5EF4-FFF2-40B4-BE49-F238E27FC236}">
                <a16:creationId xmlns:a16="http://schemas.microsoft.com/office/drawing/2014/main" id="{1B68A8B4-D089-461E-B8D8-A90285BA94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26" t="6431" r="22377" b="8836"/>
          <a:stretch/>
        </p:blipFill>
        <p:spPr>
          <a:xfrm>
            <a:off x="5349449" y="292373"/>
            <a:ext cx="1072973" cy="2546744"/>
          </a:xfrm>
          <a:prstGeom prst="rect">
            <a:avLst/>
          </a:prstGeom>
        </p:spPr>
      </p:pic>
      <p:pic>
        <p:nvPicPr>
          <p:cNvPr id="6" name="図 5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5345FD73-9BCB-4206-A143-DF9E087125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395" y="4518616"/>
            <a:ext cx="1383096" cy="103727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1CFCF55-858B-4033-A895-BD969D1F1A12}"/>
              </a:ext>
            </a:extLst>
          </p:cNvPr>
          <p:cNvSpPr/>
          <p:nvPr/>
        </p:nvSpPr>
        <p:spPr>
          <a:xfrm>
            <a:off x="3988240" y="4664205"/>
            <a:ext cx="1840736" cy="807805"/>
          </a:xfrm>
          <a:prstGeom prst="rect">
            <a:avLst/>
          </a:prstGeom>
          <a:solidFill>
            <a:srgbClr val="CD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F687170-A37A-4686-94A0-9A7A47FA4E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918" y="3970437"/>
            <a:ext cx="2615411" cy="1908213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DD40E4D-F291-4768-A05C-D4C4A5EF4077}"/>
              </a:ext>
            </a:extLst>
          </p:cNvPr>
          <p:cNvSpPr txBox="1"/>
          <p:nvPr/>
        </p:nvSpPr>
        <p:spPr>
          <a:xfrm>
            <a:off x="4283796" y="5220904"/>
            <a:ext cx="1804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常設受付会場</a:t>
            </a:r>
            <a:endParaRPr kumimoji="1" lang="ja-JP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3" name="図 22" descr="QR コード&#10;&#10;自動的に生成された説明">
            <a:extLst>
              <a:ext uri="{FF2B5EF4-FFF2-40B4-BE49-F238E27FC236}">
                <a16:creationId xmlns:a16="http://schemas.microsoft.com/office/drawing/2014/main" id="{0FDCCE2D-2862-4ABB-A395-E6467209812A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4192" r="4742" b="4507"/>
          <a:stretch/>
        </p:blipFill>
        <p:spPr>
          <a:xfrm>
            <a:off x="4626868" y="4726314"/>
            <a:ext cx="523559" cy="5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89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</TotalTime>
  <Words>446</Words>
  <Application>Microsoft Office PowerPoint</Application>
  <PresentationFormat>A4 210 x 297 mm</PresentationFormat>
  <Paragraphs>80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宮崎　愛生</dc:creator>
  <cp:lastModifiedBy>南澤　ルリ子</cp:lastModifiedBy>
  <cp:revision>17</cp:revision>
  <dcterms:created xsi:type="dcterms:W3CDTF">2023-05-11T10:43:59Z</dcterms:created>
  <dcterms:modified xsi:type="dcterms:W3CDTF">2023-06-01T07:51:29Z</dcterms:modified>
</cp:coreProperties>
</file>